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6B43E0-ACB0-469A-8BB7-9614D1784E84}" type="datetimeFigureOut">
              <a:rPr lang="id-ID" smtClean="0"/>
              <a:t>20/03/2015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5AFD8E-DCE2-4ED5-A11F-6C4BD361C9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6B43E0-ACB0-469A-8BB7-9614D1784E84}" type="datetimeFigureOut">
              <a:rPr lang="id-ID" smtClean="0"/>
              <a:t>20/03/2015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5AFD8E-DCE2-4ED5-A11F-6C4BD361C9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6B43E0-ACB0-469A-8BB7-9614D1784E84}" type="datetimeFigureOut">
              <a:rPr lang="id-ID" smtClean="0"/>
              <a:t>20/03/2015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5AFD8E-DCE2-4ED5-A11F-6C4BD361C9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6B43E0-ACB0-469A-8BB7-9614D1784E84}" type="datetimeFigureOut">
              <a:rPr lang="id-ID" smtClean="0"/>
              <a:t>20/03/2015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5AFD8E-DCE2-4ED5-A11F-6C4BD361C9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6B43E0-ACB0-469A-8BB7-9614D1784E84}" type="datetimeFigureOut">
              <a:rPr lang="id-ID" smtClean="0"/>
              <a:t>20/03/2015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5AFD8E-DCE2-4ED5-A11F-6C4BD361C9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6B43E0-ACB0-469A-8BB7-9614D1784E84}" type="datetimeFigureOut">
              <a:rPr lang="id-ID" smtClean="0"/>
              <a:t>20/03/2015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5AFD8E-DCE2-4ED5-A11F-6C4BD361C9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6B43E0-ACB0-469A-8BB7-9614D1784E84}" type="datetimeFigureOut">
              <a:rPr lang="id-ID" smtClean="0"/>
              <a:t>20/03/2015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5AFD8E-DCE2-4ED5-A11F-6C4BD361C9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6B43E0-ACB0-469A-8BB7-9614D1784E84}" type="datetimeFigureOut">
              <a:rPr lang="id-ID" smtClean="0"/>
              <a:t>20/03/2015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5AFD8E-DCE2-4ED5-A11F-6C4BD361C9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6B43E0-ACB0-469A-8BB7-9614D1784E84}" type="datetimeFigureOut">
              <a:rPr lang="id-ID" smtClean="0"/>
              <a:t>20/03/2015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5AFD8E-DCE2-4ED5-A11F-6C4BD361C9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6B43E0-ACB0-469A-8BB7-9614D1784E84}" type="datetimeFigureOut">
              <a:rPr lang="id-ID" smtClean="0"/>
              <a:t>20/03/2015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5AFD8E-DCE2-4ED5-A11F-6C4BD361C921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6B43E0-ACB0-469A-8BB7-9614D1784E84}" type="datetimeFigureOut">
              <a:rPr lang="id-ID" smtClean="0"/>
              <a:t>20/03/2015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5AFD8E-DCE2-4ED5-A11F-6C4BD361C921}" type="slidenum">
              <a:rPr lang="id-ID" smtClean="0"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16B43E0-ACB0-469A-8BB7-9614D1784E84}" type="datetimeFigureOut">
              <a:rPr lang="id-ID" smtClean="0"/>
              <a:t>20/03/2015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C5AFD8E-DCE2-4ED5-A11F-6C4BD361C921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8tunas8.files.wordpress.com/2010/05/teori-belajar-mengajar-menurut-jerome-s-bruner.doc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TEORI BELAJAR MENGAJAR MENURUT JEROME S. BRUNER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5610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menyatakan</a:t>
            </a:r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belajar</a:t>
            </a:r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merupakan</a:t>
            </a:r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suatu</a:t>
            </a:r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proses</a:t>
            </a:r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aktif</a:t>
            </a:r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 yang </a:t>
            </a:r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memungkinkan</a:t>
            </a:r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manusia</a:t>
            </a:r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untuk</a:t>
            </a:r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menemukan</a:t>
            </a:r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hal-hal</a:t>
            </a:r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baru</a:t>
            </a:r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diluar</a:t>
            </a:r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informasi</a:t>
            </a:r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 yang </a:t>
            </a:r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diberikan</a:t>
            </a:r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kepada</a:t>
            </a:r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US" sz="4800" dirty="0" err="1" smtClean="0">
                <a:latin typeface="Arabic Typesetting" pitchFamily="66" charset="-78"/>
                <a:cs typeface="Arabic Typesetting" pitchFamily="66" charset="-78"/>
              </a:rPr>
              <a:t>dirinya</a:t>
            </a:r>
            <a:r>
              <a:rPr lang="en-US" sz="4800" dirty="0" smtClean="0">
                <a:latin typeface="Arabic Typesetting" pitchFamily="66" charset="-78"/>
                <a:cs typeface="Arabic Typesetting" pitchFamily="66" charset="-78"/>
              </a:rPr>
              <a:t>.</a:t>
            </a:r>
            <a:endParaRPr lang="id-ID" sz="48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Pendirian</a:t>
            </a:r>
            <a:r>
              <a:rPr lang="en-US" dirty="0" smtClean="0"/>
              <a:t> yang </a:t>
            </a:r>
            <a:r>
              <a:rPr lang="en-US" dirty="0" err="1" smtClean="0"/>
              <a:t>terkenal</a:t>
            </a:r>
            <a:r>
              <a:rPr lang="en-US" dirty="0" smtClean="0"/>
              <a:t> yang </a:t>
            </a:r>
            <a:r>
              <a:rPr lang="en-US" dirty="0" err="1" smtClean="0"/>
              <a:t>dikemukakan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J. Bruner </a:t>
            </a:r>
            <a:r>
              <a:rPr lang="en-US" dirty="0" err="1" smtClean="0"/>
              <a:t>ialah</a:t>
            </a:r>
            <a:r>
              <a:rPr lang="en-US" dirty="0" smtClean="0"/>
              <a:t>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diajarakan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yang </a:t>
            </a:r>
            <a:r>
              <a:rPr lang="en-US" dirty="0" err="1" smtClean="0"/>
              <a:t>jujur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perkembangannya</a:t>
            </a:r>
            <a:r>
              <a:rPr lang="en-US" dirty="0" smtClean="0"/>
              <a:t>. 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Menurut</a:t>
            </a:r>
            <a:r>
              <a:rPr lang="en-US" dirty="0" smtClean="0"/>
              <a:t> Bruner,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prosses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menempuh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  <a:endParaRPr lang="id-ID" dirty="0" smtClean="0"/>
          </a:p>
          <a:p>
            <a:pPr lvl="0"/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(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)</a:t>
            </a:r>
            <a:endParaRPr lang="id-ID" dirty="0" smtClean="0"/>
          </a:p>
          <a:p>
            <a:pPr lvl="0"/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transformasi</a:t>
            </a:r>
            <a:r>
              <a:rPr lang="en-US" dirty="0" smtClean="0"/>
              <a:t> (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pengubahan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)</a:t>
            </a:r>
            <a:endParaRPr lang="id-ID" dirty="0" smtClean="0"/>
          </a:p>
          <a:p>
            <a:pPr lvl="0"/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evaluasi</a:t>
            </a:r>
            <a:endParaRPr lang="id-ID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/>
          </a:bodyPr>
          <a:lstStyle/>
          <a:p>
            <a:pPr lvl="0"/>
            <a:r>
              <a:rPr lang="en-US" dirty="0" err="1" smtClean="0"/>
              <a:t>Kurikulum</a:t>
            </a:r>
            <a:r>
              <a:rPr lang="en-US" dirty="0" smtClean="0"/>
              <a:t> </a:t>
            </a:r>
            <a:r>
              <a:rPr lang="en-US" dirty="0" smtClean="0"/>
              <a:t>spiral</a:t>
            </a:r>
            <a:endParaRPr lang="id-ID" dirty="0" smtClean="0"/>
          </a:p>
          <a:p>
            <a:pPr lvl="0">
              <a:buNone/>
            </a:pPr>
            <a:endParaRPr lang="id-ID" dirty="0" smtClean="0"/>
          </a:p>
          <a:p>
            <a:pPr>
              <a:buNone/>
            </a:pPr>
            <a:r>
              <a:rPr lang="en-US" dirty="0" smtClean="0"/>
              <a:t>J. S. Bruner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menekankan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spiral. </a:t>
            </a:r>
            <a:r>
              <a:rPr lang="en-US" dirty="0" err="1" smtClean="0"/>
              <a:t>Pendekatan</a:t>
            </a:r>
            <a:r>
              <a:rPr lang="en-US" dirty="0" smtClean="0"/>
              <a:t> spiral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mengajar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menanamkan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kongkrit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intuitif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tahap-tahap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(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)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err="1" smtClean="0"/>
              <a:t>Alat-Alat</a:t>
            </a:r>
            <a:r>
              <a:rPr lang="en-US" dirty="0" smtClean="0"/>
              <a:t> </a:t>
            </a:r>
            <a:r>
              <a:rPr lang="en-US" dirty="0" err="1" smtClean="0"/>
              <a:t>Mengajar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Jerome </a:t>
            </a:r>
            <a:r>
              <a:rPr lang="en-US" dirty="0" smtClean="0"/>
              <a:t>Bruner </a:t>
            </a:r>
            <a:r>
              <a:rPr lang="en-US" dirty="0" err="1" smtClean="0"/>
              <a:t>membagi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instruksional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smtClean="0"/>
              <a:t>4</a:t>
            </a:r>
            <a:r>
              <a:rPr lang="id-ID" dirty="0" smtClean="0"/>
              <a:t>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fungsinya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i="1" dirty="0" err="1" smtClean="0"/>
              <a:t>pengalaman</a:t>
            </a:r>
            <a:r>
              <a:rPr lang="en-US" i="1" dirty="0" smtClean="0"/>
              <a:t> “vicarious</a:t>
            </a:r>
            <a:r>
              <a:rPr lang="en-US" i="1" dirty="0" smtClean="0"/>
              <a:t>”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en-US" i="1" dirty="0" err="1" smtClean="0"/>
              <a:t>Alat</a:t>
            </a:r>
            <a:r>
              <a:rPr lang="en-US" i="1" dirty="0" smtClean="0"/>
              <a:t> model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,.</a:t>
            </a:r>
            <a:endParaRPr lang="id-ID" dirty="0" smtClean="0"/>
          </a:p>
          <a:p>
            <a:r>
              <a:rPr lang="en-US" i="1" dirty="0" err="1" smtClean="0"/>
              <a:t>Alat</a:t>
            </a:r>
            <a:r>
              <a:rPr lang="en-US" i="1" dirty="0" smtClean="0"/>
              <a:t> </a:t>
            </a:r>
            <a:r>
              <a:rPr lang="en-US" i="1" dirty="0" err="1" smtClean="0"/>
              <a:t>dramatisasi</a:t>
            </a:r>
            <a:endParaRPr lang="id-ID" i="1" dirty="0" smtClean="0"/>
          </a:p>
          <a:p>
            <a:r>
              <a:rPr lang="en-US" i="1" dirty="0" err="1" smtClean="0"/>
              <a:t>Alat</a:t>
            </a:r>
            <a:r>
              <a:rPr lang="en-US" i="1" dirty="0" smtClean="0"/>
              <a:t> </a:t>
            </a:r>
            <a:r>
              <a:rPr lang="en-US" i="1" dirty="0" err="1" smtClean="0"/>
              <a:t>automatisasi</a:t>
            </a:r>
            <a:r>
              <a:rPr lang="en-US" i="1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pelajaran</a:t>
            </a:r>
            <a:r>
              <a:rPr lang="en-US" dirty="0" smtClean="0"/>
              <a:t> </a:t>
            </a:r>
            <a:r>
              <a:rPr lang="en-US" i="1" dirty="0" err="1" smtClean="0"/>
              <a:t>t</a:t>
            </a:r>
            <a:r>
              <a:rPr lang="en-US" dirty="0" err="1" smtClean="0"/>
              <a:t>erprogram</a:t>
            </a:r>
            <a:r>
              <a:rPr lang="en-US" dirty="0" smtClean="0"/>
              <a:t>, </a:t>
            </a:r>
            <a:r>
              <a:rPr lang="en-US" dirty="0" smtClean="0"/>
              <a:t>yang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urutan</a:t>
            </a:r>
            <a:r>
              <a:rPr lang="en-US" dirty="0" smtClean="0"/>
              <a:t> yang </a:t>
            </a:r>
            <a:r>
              <a:rPr lang="en-US" dirty="0" err="1" smtClean="0"/>
              <a:t>teratur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balikan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feedback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smtClean="0"/>
              <a:t>respond </a:t>
            </a:r>
            <a:r>
              <a:rPr lang="en-US" dirty="0" err="1" smtClean="0"/>
              <a:t>murid</a:t>
            </a:r>
            <a:r>
              <a:rPr lang="en-US" dirty="0" smtClean="0"/>
              <a:t> 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286388"/>
            <a:ext cx="8183880" cy="1071570"/>
          </a:xfrm>
        </p:spPr>
        <p:txBody>
          <a:bodyPr>
            <a:normAutofit fontScale="90000"/>
          </a:bodyPr>
          <a:lstStyle/>
          <a:p>
            <a:pPr lvl="0"/>
            <a:r>
              <a:rPr lang="en-US" sz="2200" dirty="0" err="1" smtClean="0"/>
              <a:t>Aplikasi</a:t>
            </a:r>
            <a:r>
              <a:rPr lang="en-US" sz="2200" dirty="0" smtClean="0"/>
              <a:t> </a:t>
            </a:r>
            <a:r>
              <a:rPr lang="en-US" sz="2200" dirty="0" err="1" smtClean="0"/>
              <a:t>Teori</a:t>
            </a:r>
            <a:r>
              <a:rPr lang="en-US" sz="2200" dirty="0" smtClean="0"/>
              <a:t> Bruner 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Pembelajaran</a:t>
            </a:r>
            <a:r>
              <a:rPr lang="en-US" sz="2200" dirty="0" smtClean="0"/>
              <a:t> </a:t>
            </a:r>
            <a:r>
              <a:rPr lang="en-US" sz="2200" dirty="0" err="1" smtClean="0"/>
              <a:t>Matematika</a:t>
            </a:r>
            <a:r>
              <a:rPr lang="en-US" sz="2200" dirty="0" smtClean="0"/>
              <a:t> </a:t>
            </a:r>
            <a:r>
              <a:rPr lang="en-US" sz="2200" dirty="0" err="1" smtClean="0"/>
              <a:t>di</a:t>
            </a:r>
            <a:r>
              <a:rPr lang="en-US" sz="2200" dirty="0" smtClean="0"/>
              <a:t> </a:t>
            </a:r>
            <a:r>
              <a:rPr lang="en-US" sz="2200" dirty="0" err="1" smtClean="0"/>
              <a:t>Sekolah</a:t>
            </a:r>
            <a:r>
              <a:rPr lang="en-US" sz="2200" dirty="0" smtClean="0"/>
              <a:t> </a:t>
            </a:r>
            <a:r>
              <a:rPr lang="en-US" sz="2200" dirty="0" err="1" smtClean="0"/>
              <a:t>Dasar</a:t>
            </a:r>
            <a:r>
              <a:rPr lang="en-US" sz="2200" dirty="0" smtClean="0"/>
              <a:t> 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131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Bruner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:</a:t>
            </a:r>
            <a:endParaRPr lang="id-ID" dirty="0" smtClean="0"/>
          </a:p>
          <a:p>
            <a:pPr lvl="0"/>
            <a:r>
              <a:rPr lang="en-US" dirty="0" err="1" smtClean="0"/>
              <a:t>Sajikan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konsep-konsep</a:t>
            </a:r>
            <a:r>
              <a:rPr lang="en-US" dirty="0" smtClean="0"/>
              <a:t> yang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ajarkan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en-US" dirty="0" smtClean="0"/>
              <a:t>Bantu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konsep-konsep</a:t>
            </a:r>
            <a:r>
              <a:rPr lang="en-US" dirty="0" smtClean="0"/>
              <a:t>. </a:t>
            </a:r>
            <a:endParaRPr lang="id-ID" dirty="0" smtClean="0"/>
          </a:p>
          <a:p>
            <a:pPr lvl="0"/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biarkan</a:t>
            </a:r>
            <a:r>
              <a:rPr lang="en-US" dirty="0" smtClean="0"/>
              <a:t> </a:t>
            </a:r>
            <a:r>
              <a:rPr lang="en-US" dirty="0" err="1" smtClean="0"/>
              <a:t>biarkan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jawabannya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dirty="0" err="1" smtClean="0"/>
              <a:t>Ajak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beri</a:t>
            </a:r>
            <a:r>
              <a:rPr lang="en-US" dirty="0" smtClean="0"/>
              <a:t> </a:t>
            </a:r>
            <a:r>
              <a:rPr lang="en-US" dirty="0" err="1" smtClean="0"/>
              <a:t>semangat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intuisinya</a:t>
            </a:r>
            <a:r>
              <a:rPr lang="en-US" dirty="0" smtClean="0"/>
              <a:t>. </a:t>
            </a:r>
            <a:r>
              <a:rPr lang="en-US" dirty="0" err="1" smtClean="0"/>
              <a:t>Jangan</a:t>
            </a:r>
            <a:r>
              <a:rPr lang="en-US" dirty="0" smtClean="0"/>
              <a:t> </a:t>
            </a:r>
            <a:r>
              <a:rPr lang="en-US" dirty="0" err="1" smtClean="0"/>
              <a:t>dikomentari</a:t>
            </a:r>
            <a:r>
              <a:rPr lang="en-US" dirty="0" smtClean="0"/>
              <a:t> </a:t>
            </a:r>
            <a:r>
              <a:rPr lang="en-US" dirty="0" err="1" smtClean="0"/>
              <a:t>dahulu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memandu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berpikir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. (Anita W,1995 </a:t>
            </a:r>
            <a:r>
              <a:rPr lang="en-US" dirty="0" err="1" smtClean="0"/>
              <a:t>dalam</a:t>
            </a:r>
            <a:r>
              <a:rPr lang="en-US" dirty="0" smtClean="0"/>
              <a:t> Paulina </a:t>
            </a:r>
            <a:r>
              <a:rPr lang="en-US" dirty="0" err="1" smtClean="0"/>
              <a:t>panen</a:t>
            </a:r>
            <a:r>
              <a:rPr lang="en-US" dirty="0" smtClean="0"/>
              <a:t>, 2003 3.16)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Menurut</a:t>
            </a:r>
            <a:r>
              <a:rPr lang="en-US" dirty="0" smtClean="0"/>
              <a:t> Bruner, agar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optimal,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taua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diinternalisasi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kognitif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bersangkutan.Kemampuan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3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,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enaktif</a:t>
            </a:r>
            <a:r>
              <a:rPr lang="en-US" dirty="0" smtClean="0"/>
              <a:t>,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ikonik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simbolik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49</TotalTime>
  <Words>327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TEORI BELAJAR MENGAJAR MENURUT JEROME S. BRUNER </vt:lpstr>
      <vt:lpstr>Slide 2</vt:lpstr>
      <vt:lpstr>Slide 3</vt:lpstr>
      <vt:lpstr>Slide 4</vt:lpstr>
      <vt:lpstr>Slide 5</vt:lpstr>
      <vt:lpstr>Alat-Alat Mengajar </vt:lpstr>
      <vt:lpstr>Aplikasi Teori Bruner  Dalam Pembelajaran Matematika di Sekolah Dasar  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BELAJAR MENGAJAR MENURUT JEROME S. BRUNER</dc:title>
  <dc:creator>ZAHRA</dc:creator>
  <cp:lastModifiedBy>ZAHRA</cp:lastModifiedBy>
  <cp:revision>6</cp:revision>
  <dcterms:created xsi:type="dcterms:W3CDTF">2015-03-20T07:29:39Z</dcterms:created>
  <dcterms:modified xsi:type="dcterms:W3CDTF">2015-03-20T08:19:29Z</dcterms:modified>
</cp:coreProperties>
</file>