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64" r:id="rId6"/>
    <p:sldId id="265" r:id="rId7"/>
    <p:sldId id="266" r:id="rId8"/>
    <p:sldId id="258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1CB3-05AB-4B33-9BE8-EA9C6E4E6B45}" type="datetimeFigureOut">
              <a:rPr lang="en-US" smtClean="0"/>
              <a:pPr/>
              <a:t>24-Feb-15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5007-3F08-4351-AC72-A1885D25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1CB3-05AB-4B33-9BE8-EA9C6E4E6B45}" type="datetimeFigureOut">
              <a:rPr lang="en-US" smtClean="0"/>
              <a:pPr/>
              <a:t>24-Feb-15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5007-3F08-4351-AC72-A1885D25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1CB3-05AB-4B33-9BE8-EA9C6E4E6B45}" type="datetimeFigureOut">
              <a:rPr lang="en-US" smtClean="0"/>
              <a:pPr/>
              <a:t>24-Feb-15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5007-3F08-4351-AC72-A1885D25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1CB3-05AB-4B33-9BE8-EA9C6E4E6B45}" type="datetimeFigureOut">
              <a:rPr lang="en-US" smtClean="0"/>
              <a:pPr/>
              <a:t>24-Feb-15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5007-3F08-4351-AC72-A1885D25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1CB3-05AB-4B33-9BE8-EA9C6E4E6B45}" type="datetimeFigureOut">
              <a:rPr lang="en-US" smtClean="0"/>
              <a:pPr/>
              <a:t>24-Feb-15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5007-3F08-4351-AC72-A1885D25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1CB3-05AB-4B33-9BE8-EA9C6E4E6B45}" type="datetimeFigureOut">
              <a:rPr lang="en-US" smtClean="0"/>
              <a:pPr/>
              <a:t>24-Feb-15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5007-3F08-4351-AC72-A1885D25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1CB3-05AB-4B33-9BE8-EA9C6E4E6B45}" type="datetimeFigureOut">
              <a:rPr lang="en-US" smtClean="0"/>
              <a:pPr/>
              <a:t>24-Feb-15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5007-3F08-4351-AC72-A1885D25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1CB3-05AB-4B33-9BE8-EA9C6E4E6B45}" type="datetimeFigureOut">
              <a:rPr lang="en-US" smtClean="0"/>
              <a:pPr/>
              <a:t>24-Feb-15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5007-3F08-4351-AC72-A1885D25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1CB3-05AB-4B33-9BE8-EA9C6E4E6B45}" type="datetimeFigureOut">
              <a:rPr lang="en-US" smtClean="0"/>
              <a:pPr/>
              <a:t>24-Feb-15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5007-3F08-4351-AC72-A1885D25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1CB3-05AB-4B33-9BE8-EA9C6E4E6B45}" type="datetimeFigureOut">
              <a:rPr lang="en-US" smtClean="0"/>
              <a:pPr/>
              <a:t>24-Feb-15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5007-3F08-4351-AC72-A1885D25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1CB3-05AB-4B33-9BE8-EA9C6E4E6B45}" type="datetimeFigureOut">
              <a:rPr lang="en-US" smtClean="0"/>
              <a:pPr/>
              <a:t>24-Feb-15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35007-3F08-4351-AC72-A1885D25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81CB3-05AB-4B33-9BE8-EA9C6E4E6B45}" type="datetimeFigureOut">
              <a:rPr lang="en-US" smtClean="0"/>
              <a:pPr/>
              <a:t>24-Feb-15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35007-3F08-4351-AC72-A1885D252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6575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/>
              <a:t>Use of </a:t>
            </a:r>
            <a:r>
              <a:rPr lang="en-US" b="1" dirty="0" smtClean="0"/>
              <a:t>Media </a:t>
            </a:r>
            <a:r>
              <a:rPr lang="en-US" b="1" dirty="0"/>
              <a:t>in English Language Teaching and Learning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Teguh Sulistyo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Micro Teaching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1)What is it?</a:t>
            </a:r>
            <a:br>
              <a:rPr lang="en-US" dirty="0" smtClean="0"/>
            </a:br>
            <a:r>
              <a:rPr lang="en-US" dirty="0" smtClean="0"/>
              <a:t>2) What is it for?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Riski Darmawan\Pictures\song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057400"/>
            <a:ext cx="6477000" cy="4479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7772400" cy="1470025"/>
          </a:xfrm>
        </p:spPr>
        <p:txBody>
          <a:bodyPr/>
          <a:lstStyle/>
          <a:p>
            <a:r>
              <a:rPr lang="en-US" dirty="0" smtClean="0"/>
              <a:t>1)What is it?</a:t>
            </a:r>
            <a:br>
              <a:rPr lang="en-US" dirty="0" smtClean="0"/>
            </a:br>
            <a:r>
              <a:rPr lang="en-US" dirty="0" smtClean="0"/>
              <a:t>2) What is it for?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Riski Darmawan\Pictures\vide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0"/>
            <a:ext cx="5562600" cy="415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What  kinds of teachers are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1. The mediocre teacher tells 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2. The good teacher explains 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3. The superior teacher demonstrates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4. The great teacher inspires.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By: William A. Ward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Luck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Your future is waiting for you</a:t>
            </a:r>
            <a:r>
              <a:rPr lang="en-US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>
            <a:normAutofit/>
          </a:bodyPr>
          <a:lstStyle/>
          <a:p>
            <a:r>
              <a:rPr lang="en-US" dirty="0" smtClean="0"/>
              <a:t>Choosing appropriate media is really a great challenge for English teachers. </a:t>
            </a:r>
            <a:endParaRPr lang="en-US" dirty="0"/>
          </a:p>
        </p:txBody>
      </p:sp>
      <p:pic>
        <p:nvPicPr>
          <p:cNvPr id="4" name="Picture 3" descr="thin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48000"/>
            <a:ext cx="254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7772400" cy="1447800"/>
          </a:xfrm>
        </p:spPr>
        <p:txBody>
          <a:bodyPr/>
          <a:lstStyle/>
          <a:p>
            <a:r>
              <a:rPr lang="en-US" dirty="0" smtClean="0"/>
              <a:t>Good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inspire teachers and engage students.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stimulate students to actively join the English language teaching and learning.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develop students’ curiosity to learn more and more</a:t>
            </a:r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Visual   : can be seen only</a:t>
            </a:r>
          </a:p>
          <a:p>
            <a:r>
              <a:rPr lang="en-US" dirty="0" smtClean="0"/>
              <a:t>2. Audio	   : Can be heard only</a:t>
            </a:r>
          </a:p>
          <a:p>
            <a:r>
              <a:rPr lang="en-US" dirty="0" smtClean="0"/>
              <a:t>3. Audio-Visual: can bee seen and heard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Visual   : can be seen only</a:t>
            </a:r>
          </a:p>
          <a:p>
            <a:pPr>
              <a:buNone/>
            </a:pPr>
            <a:r>
              <a:rPr lang="en-US" dirty="0" smtClean="0"/>
              <a:t>- pictures, charts, graphics, bulletins, magazines,</a:t>
            </a:r>
          </a:p>
          <a:p>
            <a:pPr>
              <a:buNone/>
            </a:pPr>
            <a:r>
              <a:rPr lang="en-US" dirty="0" smtClean="0"/>
              <a:t>Silent </a:t>
            </a:r>
            <a:r>
              <a:rPr lang="en-US" dirty="0" smtClean="0"/>
              <a:t>films (soundless videos), </a:t>
            </a:r>
            <a:r>
              <a:rPr lang="en-US" dirty="0" smtClean="0"/>
              <a:t>maps, posters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Kinds of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2. Audio   : can be heard  only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Ex.- songs, tapes, sounds of animals, music instrument,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Kinds of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7239000" cy="2514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3. Audio-Video   : can be heard  and seen Ex. Videos, films, broadcasting news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1)What is it?</a:t>
            </a:r>
            <a:br>
              <a:rPr lang="en-US" dirty="0" smtClean="0"/>
            </a:br>
            <a:r>
              <a:rPr lang="en-US" dirty="0" smtClean="0"/>
              <a:t>2) What is it for?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0225" y="1801056"/>
            <a:ext cx="3203550" cy="4124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1470025"/>
          </a:xfrm>
        </p:spPr>
        <p:txBody>
          <a:bodyPr/>
          <a:lstStyle/>
          <a:p>
            <a:r>
              <a:rPr lang="en-US" dirty="0" smtClean="0"/>
              <a:t>1)What is it?</a:t>
            </a:r>
            <a:br>
              <a:rPr lang="en-US" dirty="0" smtClean="0"/>
            </a:br>
            <a:r>
              <a:rPr lang="en-US" dirty="0" smtClean="0"/>
              <a:t>2) What is it for?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Riski Darmawan\Pictures\flashcar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057400"/>
            <a:ext cx="5867400" cy="4217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198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The Use of Media in English Language Teaching and Learning   By Teguh Sulistyo  </vt:lpstr>
      <vt:lpstr>Choosing appropriate media is really a great challenge for English teachers. </vt:lpstr>
      <vt:lpstr>Good Media</vt:lpstr>
      <vt:lpstr>Kinds of Media</vt:lpstr>
      <vt:lpstr>Kinds of Media</vt:lpstr>
      <vt:lpstr>Kinds of Media</vt:lpstr>
      <vt:lpstr>Kinds of Media</vt:lpstr>
      <vt:lpstr>1)What is it? 2) What is it for?</vt:lpstr>
      <vt:lpstr>1)What is it? 2) What is it for?</vt:lpstr>
      <vt:lpstr>1)What is it? 2) What is it for?</vt:lpstr>
      <vt:lpstr>1)What is it? 2) What is it for?</vt:lpstr>
      <vt:lpstr>What  kinds of teachers are you?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</dc:title>
  <dc:creator>Riski Darmawan</dc:creator>
  <cp:lastModifiedBy>LENOVO S215</cp:lastModifiedBy>
  <cp:revision>20</cp:revision>
  <dcterms:created xsi:type="dcterms:W3CDTF">2013-03-07T17:49:59Z</dcterms:created>
  <dcterms:modified xsi:type="dcterms:W3CDTF">2015-02-24T05:03:44Z</dcterms:modified>
</cp:coreProperties>
</file>