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4F41-3816-474E-B644-CFD6B6E8E195}" type="datetimeFigureOut">
              <a:rPr lang="id-ID" smtClean="0"/>
              <a:pPr/>
              <a:t>18/06/2015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BCD41F-2DEF-47FF-A488-00EC9D8E8DF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4F41-3816-474E-B644-CFD6B6E8E195}" type="datetimeFigureOut">
              <a:rPr lang="id-ID" smtClean="0"/>
              <a:pPr/>
              <a:t>18/06/2015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CD41F-2DEF-47FF-A488-00EC9D8E8DF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KERJA\KANJURUHAN\MATERI BY IFANA\PULAU\M. pulau &amp; terumbu karang\terumbuKarang.jpg"/>
          <p:cNvPicPr>
            <a:picLocks noChangeAspect="1" noChangeArrowheads="1"/>
          </p:cNvPicPr>
          <p:nvPr/>
        </p:nvPicPr>
        <p:blipFill>
          <a:blip r:embed="rId2"/>
          <a:srcRect/>
          <a:stretch>
            <a:fillRect/>
          </a:stretch>
        </p:blipFill>
        <p:spPr bwMode="auto">
          <a:xfrm>
            <a:off x="0" y="0"/>
            <a:ext cx="9201538" cy="6858000"/>
          </a:xfrm>
          <a:prstGeom prst="rect">
            <a:avLst/>
          </a:prstGeom>
          <a:noFill/>
        </p:spPr>
      </p:pic>
      <p:sp>
        <p:nvSpPr>
          <p:cNvPr id="2" name="Title 1"/>
          <p:cNvSpPr>
            <a:spLocks noGrp="1"/>
          </p:cNvSpPr>
          <p:nvPr>
            <p:ph type="ctrTitle"/>
          </p:nvPr>
        </p:nvSpPr>
        <p:spPr>
          <a:xfrm>
            <a:off x="3357554" y="-142899"/>
            <a:ext cx="5786446" cy="1285883"/>
          </a:xfrm>
        </p:spPr>
        <p:txBody>
          <a:bodyPr/>
          <a:lstStyle/>
          <a:p>
            <a:r>
              <a:rPr lang="id-ID" dirty="0" smtClean="0">
                <a:solidFill>
                  <a:srgbClr val="FF0000"/>
                </a:solidFill>
                <a:latin typeface="Algerian" pitchFamily="82" charset="0"/>
              </a:rPr>
              <a:t>TERUMBU KARANG</a:t>
            </a:r>
            <a:endParaRPr lang="id-ID" dirty="0">
              <a:solidFill>
                <a:srgbClr val="FF0000"/>
              </a:solidFill>
              <a:latin typeface="Algerian" pitchFamily="82" charset="0"/>
            </a:endParaRPr>
          </a:p>
        </p:txBody>
      </p:sp>
      <p:sp>
        <p:nvSpPr>
          <p:cNvPr id="4" name="Oval 3"/>
          <p:cNvSpPr/>
          <p:nvPr/>
        </p:nvSpPr>
        <p:spPr>
          <a:xfrm>
            <a:off x="3286116" y="4929198"/>
            <a:ext cx="4143404"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t>Yuli</a:t>
            </a:r>
            <a:r>
              <a:rPr lang="en-GB" sz="2400" dirty="0" smtClean="0"/>
              <a:t> </a:t>
            </a:r>
            <a:r>
              <a:rPr lang="en-GB" sz="2400" dirty="0" err="1" smtClean="0"/>
              <a:t>Ifana</a:t>
            </a:r>
            <a:r>
              <a:rPr lang="en-GB" sz="2400" dirty="0" smtClean="0"/>
              <a:t> sari, </a:t>
            </a:r>
            <a:r>
              <a:rPr lang="en-GB" sz="2400" dirty="0" err="1" smtClean="0"/>
              <a:t>M.Pd</a:t>
            </a:r>
            <a:r>
              <a:rPr lang="en-GB" sz="2400" dirty="0" smtClean="0"/>
              <a:t>.</a:t>
            </a:r>
            <a:endParaRPr lang="en-GB" sz="2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Terumbu Karang</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id-ID" dirty="0" smtClean="0"/>
              <a:t>Wisata Bahari</a:t>
            </a:r>
          </a:p>
          <a:p>
            <a:pPr marL="514350" indent="-514350">
              <a:buAutoNum type="arabicPeriod"/>
            </a:pPr>
            <a:r>
              <a:rPr lang="id-ID" dirty="0" smtClean="0"/>
              <a:t>Benteng alami pantai dr gempuran ombak</a:t>
            </a:r>
          </a:p>
          <a:p>
            <a:pPr marL="514350" indent="-514350">
              <a:buAutoNum type="arabicPeriod"/>
            </a:pPr>
            <a:r>
              <a:rPr lang="id-ID" dirty="0" smtClean="0"/>
              <a:t>Sumber obat-obatan untuk berbagai macam penyakit.</a:t>
            </a:r>
          </a:p>
          <a:p>
            <a:pPr marL="514350" indent="-514350">
              <a:buAutoNum type="arabicPeriod"/>
            </a:pPr>
            <a:r>
              <a:rPr lang="id-ID" dirty="0" smtClean="0"/>
              <a:t>Tempat berlindungnya hewan-hewan laut : sponge, ikan (kerapu, hiu karang, </a:t>
            </a:r>
            <a:r>
              <a:rPr lang="id-ID" i="1" dirty="0" smtClean="0"/>
              <a:t>clown fish</a:t>
            </a:r>
            <a:r>
              <a:rPr lang="id-ID" dirty="0" smtClean="0"/>
              <a:t>, belut laut, dll), ubur-ubur, bintang laut, udang-udangan, kura-kura, ular laut, siput laut, cumi-cumi atau gurita, termasuk juga burung-burung laut yang sumber makanannya berada di sekitar ekosistem terumbu karang. </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7258072" cy="2697163"/>
          </a:xfrm>
        </p:spPr>
        <p:txBody>
          <a:bodyPr>
            <a:normAutofit lnSpcReduction="10000"/>
          </a:bodyPr>
          <a:lstStyle/>
          <a:p>
            <a:pPr>
              <a:buNone/>
            </a:pPr>
            <a:r>
              <a:rPr lang="id-ID" dirty="0" smtClean="0"/>
              <a:t>		</a:t>
            </a:r>
          </a:p>
          <a:p>
            <a:pPr>
              <a:buFont typeface="Wingdings" pitchFamily="2" charset="2"/>
              <a:buChar char="Ø"/>
            </a:pPr>
            <a:r>
              <a:rPr lang="id-ID" dirty="0" smtClean="0"/>
              <a:t>Terumbu karang adalah habitat yg kaya.</a:t>
            </a:r>
          </a:p>
          <a:p>
            <a:pPr>
              <a:buFont typeface="Wingdings" pitchFamily="2" charset="2"/>
              <a:buChar char="Ø"/>
            </a:pPr>
            <a:r>
              <a:rPr lang="id-ID" dirty="0" smtClean="0"/>
              <a:t>Habitat ini menyediakan makanan dan perlindungan bagi ikan tropis yg mengagumkan.</a:t>
            </a:r>
          </a:p>
          <a:p>
            <a:pPr>
              <a:buNone/>
            </a:pPr>
            <a:endParaRPr lang="id-ID" dirty="0" smtClean="0"/>
          </a:p>
          <a:p>
            <a:pPr>
              <a:buNone/>
            </a:pPr>
            <a:endParaRPr lang="id-ID" dirty="0"/>
          </a:p>
        </p:txBody>
      </p:sp>
      <p:pic>
        <p:nvPicPr>
          <p:cNvPr id="2052" name="Picture 4" descr="D:\KERJA\KANJURUHAN\MATERI BY IFANA\PULAU\M. pulau &amp; terumbu karang\terumbu-karang 2.jpg"/>
          <p:cNvPicPr>
            <a:picLocks noChangeAspect="1" noChangeArrowheads="1"/>
          </p:cNvPicPr>
          <p:nvPr/>
        </p:nvPicPr>
        <p:blipFill>
          <a:blip r:embed="rId2" cstate="print"/>
          <a:srcRect/>
          <a:stretch>
            <a:fillRect/>
          </a:stretch>
        </p:blipFill>
        <p:spPr bwMode="auto">
          <a:xfrm>
            <a:off x="2000232" y="571479"/>
            <a:ext cx="4429156" cy="331689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76"/>
            <a:ext cx="7758138" cy="2214578"/>
          </a:xfrm>
        </p:spPr>
        <p:txBody>
          <a:bodyPr>
            <a:normAutofit fontScale="92500" lnSpcReduction="20000"/>
          </a:bodyPr>
          <a:lstStyle/>
          <a:p>
            <a:pPr>
              <a:buNone/>
            </a:pPr>
            <a:r>
              <a:rPr lang="id-ID" dirty="0" smtClean="0"/>
              <a:t>		</a:t>
            </a:r>
          </a:p>
          <a:p>
            <a:pPr>
              <a:buFont typeface="Wingdings" pitchFamily="2" charset="2"/>
              <a:buChar char="ü"/>
            </a:pPr>
            <a:r>
              <a:rPr lang="id-ID" dirty="0" smtClean="0"/>
              <a:t>Karang adl kerangka dr hewan laut yg kecil dinamakan polip.</a:t>
            </a:r>
          </a:p>
          <a:p>
            <a:pPr>
              <a:buFont typeface="Wingdings" pitchFamily="2" charset="2"/>
              <a:buChar char="ü"/>
            </a:pPr>
            <a:r>
              <a:rPr lang="id-ID" dirty="0" smtClean="0"/>
              <a:t>Beberapa polip bisa tumbuh menjadi 30 cm panjangnya.</a:t>
            </a:r>
            <a:endParaRPr lang="id-ID" dirty="0"/>
          </a:p>
        </p:txBody>
      </p:sp>
      <p:sp>
        <p:nvSpPr>
          <p:cNvPr id="4" name="Content Placeholder 2"/>
          <p:cNvSpPr txBox="1">
            <a:spLocks/>
          </p:cNvSpPr>
          <p:nvPr/>
        </p:nvSpPr>
        <p:spPr>
          <a:xfrm>
            <a:off x="609600" y="928670"/>
            <a:ext cx="7758138" cy="221457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Gambar terumbu karang polip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id-ID" sz="3200" dirty="0" smtClean="0"/>
              <a:t>Cari segera ok!!!!!!!!!!!!!!!!!!!</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390" y="3000372"/>
            <a:ext cx="7686700" cy="3125791"/>
          </a:xfrm>
        </p:spPr>
        <p:txBody>
          <a:bodyPr>
            <a:normAutofit lnSpcReduction="10000"/>
          </a:bodyPr>
          <a:lstStyle/>
          <a:p>
            <a:pPr>
              <a:buFont typeface="Wingdings" pitchFamily="2" charset="2"/>
              <a:buChar char="v"/>
            </a:pPr>
            <a:r>
              <a:rPr lang="id-ID" dirty="0" smtClean="0"/>
              <a:t> Terumbu karang terbesar di bumi adl Great Barrier di Australia Timur.</a:t>
            </a:r>
          </a:p>
          <a:p>
            <a:pPr>
              <a:buFont typeface="Wingdings" pitchFamily="2" charset="2"/>
              <a:buChar char="v"/>
            </a:pPr>
            <a:r>
              <a:rPr lang="id-ID" dirty="0" smtClean="0"/>
              <a:t>Panjangnya 2.000 km dan terdiri dari 400 batu karang berbeda. </a:t>
            </a:r>
          </a:p>
          <a:p>
            <a:pPr>
              <a:buFont typeface="Wingdings" pitchFamily="2" charset="2"/>
              <a:buChar char="v"/>
            </a:pPr>
            <a:r>
              <a:rPr lang="id-ID" dirty="0" smtClean="0"/>
              <a:t>Terumbu karang tersebut membutuhkan lebih dari 2 juta tahun untuk terbentuk.</a:t>
            </a:r>
            <a:endParaRPr lang="id-ID" dirty="0"/>
          </a:p>
        </p:txBody>
      </p:sp>
      <p:pic>
        <p:nvPicPr>
          <p:cNvPr id="1026" name="Picture 2" descr="D:\KERJA\KANJURUHAN\MATERI BY IFANA\TERUMBU KARANG\Materi bahan\gc200939-heron-island.jpg"/>
          <p:cNvPicPr>
            <a:picLocks noChangeAspect="1" noChangeArrowheads="1"/>
          </p:cNvPicPr>
          <p:nvPr/>
        </p:nvPicPr>
        <p:blipFill>
          <a:blip r:embed="rId2"/>
          <a:srcRect/>
          <a:stretch>
            <a:fillRect/>
          </a:stretch>
        </p:blipFill>
        <p:spPr bwMode="auto">
          <a:xfrm>
            <a:off x="1000100" y="279250"/>
            <a:ext cx="6500858" cy="265191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KERJA\KANJURUHAN\MATERI BY IFANA\TERUMBU KARANG\Materi bahan\terumbu karang.jpg"/>
          <p:cNvPicPr>
            <a:picLocks noChangeAspect="1" noChangeArrowheads="1"/>
          </p:cNvPicPr>
          <p:nvPr/>
        </p:nvPicPr>
        <p:blipFill>
          <a:blip r:embed="rId2"/>
          <a:srcRect/>
          <a:stretch>
            <a:fillRect/>
          </a:stretch>
        </p:blipFill>
        <p:spPr bwMode="auto">
          <a:xfrm>
            <a:off x="4286248" y="422129"/>
            <a:ext cx="4572032" cy="3864127"/>
          </a:xfrm>
          <a:prstGeom prst="rect">
            <a:avLst/>
          </a:prstGeom>
          <a:noFill/>
        </p:spPr>
      </p:pic>
      <p:pic>
        <p:nvPicPr>
          <p:cNvPr id="2051" name="Picture 3" descr="D:\KERJA\KANJURUHAN\MATERI BY IFANA\TERUMBU KARANG\Materi bahan\kura2.jpg"/>
          <p:cNvPicPr>
            <a:picLocks noChangeAspect="1" noChangeArrowheads="1"/>
          </p:cNvPicPr>
          <p:nvPr/>
        </p:nvPicPr>
        <p:blipFill>
          <a:blip r:embed="rId3"/>
          <a:srcRect/>
          <a:stretch>
            <a:fillRect/>
          </a:stretch>
        </p:blipFill>
        <p:spPr bwMode="auto">
          <a:xfrm>
            <a:off x="309553" y="428604"/>
            <a:ext cx="3762381" cy="39290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Terumbu Karang: Indonesia</a:t>
            </a:r>
            <a:endParaRPr lang="id-ID"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id-ID" dirty="0" smtClean="0"/>
              <a:t>Indonesia diperkirakan memiliki terumbu karang seluas 60.000 km2. Yaitu 65% dari luas total terumbu karang di segitiga karang dan 18% dari luas total terumbu karang di dunia.</a:t>
            </a:r>
          </a:p>
          <a:p>
            <a:pPr>
              <a:buNone/>
            </a:pPr>
            <a:endParaRPr lang="id-ID" dirty="0" smtClean="0"/>
          </a:p>
          <a:p>
            <a:r>
              <a:rPr lang="id-ID" dirty="0" smtClean="0"/>
              <a:t>Indonesia juga termasuk dalam segitiga karang dunia (Coral Triangle). Kawasan ini meliputi Indonesia, Filipina, Malaysia, Timor Leste, Papua Nugini dan kepulauan Salomon.</a:t>
            </a: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483245"/>
          </a:xfrm>
        </p:spPr>
        <p:txBody>
          <a:bodyPr>
            <a:normAutofit/>
          </a:bodyPr>
          <a:lstStyle/>
          <a:p>
            <a:r>
              <a:rPr lang="id-ID" dirty="0" smtClean="0"/>
              <a:t>Saat ini, kepulauan Raja Ampat di Papua Barat merupakan kepulauan dengan jumlah jenis terumbu karang tertinggi di dunia.</a:t>
            </a:r>
          </a:p>
          <a:p>
            <a:pPr>
              <a:buNone/>
            </a:pPr>
            <a:endParaRPr lang="id-ID" dirty="0" smtClean="0"/>
          </a:p>
          <a:p>
            <a:r>
              <a:rPr lang="id-ID" dirty="0" smtClean="0"/>
              <a:t>Berdasarkan sebuah kajian ekologi yang dipimpin oleh The Nature Conservancy (TNC) dengan melibatkan para ahli terumbu karang dan ikan dunia pada tahun 2002, ditemukan sekitar 537 jenis karang dan 1074 jenis ikan di kepulauan Raja Ampat.</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54"/>
          </a:xfrm>
        </p:spPr>
        <p:txBody>
          <a:bodyPr>
            <a:normAutofit/>
          </a:bodyPr>
          <a:lstStyle/>
          <a:p>
            <a:r>
              <a:rPr lang="id-ID" sz="3200" dirty="0" smtClean="0">
                <a:latin typeface="Aharoni" pitchFamily="2" charset="-79"/>
                <a:cs typeface="Aharoni" pitchFamily="2" charset="-79"/>
              </a:rPr>
              <a:t>Berapa Lama Waktu yang di Butuhkan Karang Tumbuh?</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dirty="0" smtClean="0"/>
              <a:t>Selama satu tahun rata-rata karang hanya dapat menghasilkan batu karang setinggi 1 cm saja.</a:t>
            </a:r>
          </a:p>
          <a:p>
            <a:r>
              <a:rPr lang="id-ID" dirty="0" smtClean="0"/>
              <a:t>Jadi selama 100 tahun karang batu itu hanya tumbuh 100 cm.</a:t>
            </a:r>
          </a:p>
          <a:p>
            <a:r>
              <a:rPr lang="id-ID" dirty="0" smtClean="0"/>
              <a:t>Kalau begitu, jika karang yang tingginya 5 meter dirusak, diperlukan 500 tahun agar kembali seperti semula. Bayangkan….betapa lamanya !!!</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rial Black" pitchFamily="34" charset="0"/>
              </a:rPr>
              <a:t>Berapa Umur Terumbu Karang?</a:t>
            </a:r>
            <a:endParaRPr lang="id-ID" dirty="0">
              <a:latin typeface="Arial Black" pitchFamily="34" charset="0"/>
            </a:endParaRPr>
          </a:p>
        </p:txBody>
      </p:sp>
      <p:sp>
        <p:nvSpPr>
          <p:cNvPr id="3" name="Content Placeholder 2"/>
          <p:cNvSpPr>
            <a:spLocks noGrp="1"/>
          </p:cNvSpPr>
          <p:nvPr>
            <p:ph idx="1"/>
          </p:nvPr>
        </p:nvSpPr>
        <p:spPr/>
        <p:txBody>
          <a:bodyPr>
            <a:normAutofit fontScale="92500" lnSpcReduction="20000"/>
          </a:bodyPr>
          <a:lstStyle/>
          <a:p>
            <a:r>
              <a:rPr lang="id-ID" dirty="0" smtClean="0"/>
              <a:t>Terumbu karang termasuk ekosistem yang paling tua di bumi ini. </a:t>
            </a:r>
          </a:p>
          <a:p>
            <a:r>
              <a:rPr lang="id-ID" dirty="0" smtClean="0"/>
              <a:t>Tahap pertama evolusi terumbu karang terjadi kira-kira 500 juta tahun yang lalu.</a:t>
            </a:r>
          </a:p>
          <a:p>
            <a:r>
              <a:rPr lang="id-ID" dirty="0" smtClean="0"/>
              <a:t>Terumbu karang modern ada sejak lebih dari 50 juta tahun yang lalu.</a:t>
            </a:r>
          </a:p>
          <a:p>
            <a:r>
              <a:rPr lang="id-ID" dirty="0" smtClean="0"/>
              <a:t>Waktu yang dibutuhkan terumbu karang untuk tumbuh adalah antara 5000 sampai 10.000 tahun.</a:t>
            </a:r>
          </a:p>
          <a:p>
            <a:r>
              <a:rPr lang="id-ID" dirty="0" smtClean="0"/>
              <a:t>Jadi terumbu yang kita lihat sekarang ini telah berumur lebih dari 10.000!</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360</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TERUMBU KARANG</vt:lpstr>
      <vt:lpstr>Slide 2</vt:lpstr>
      <vt:lpstr>Slide 3</vt:lpstr>
      <vt:lpstr>Slide 4</vt:lpstr>
      <vt:lpstr>Slide 5</vt:lpstr>
      <vt:lpstr>Terumbu Karang: Indonesia</vt:lpstr>
      <vt:lpstr>Slide 7</vt:lpstr>
      <vt:lpstr>Berapa Lama Waktu yang di Butuhkan Karang Tumbuh? </vt:lpstr>
      <vt:lpstr>Berapa Umur Terumbu Karang?</vt:lpstr>
      <vt:lpstr>Manfaat Terumbu Karang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TERUMBU KARANG</dc:title>
  <dc:creator>Yuli Ifana Mhirda</dc:creator>
  <cp:lastModifiedBy>yuli ifana</cp:lastModifiedBy>
  <cp:revision>18</cp:revision>
  <dcterms:created xsi:type="dcterms:W3CDTF">2011-05-02T10:35:51Z</dcterms:created>
  <dcterms:modified xsi:type="dcterms:W3CDTF">2015-06-18T06:03:04Z</dcterms:modified>
</cp:coreProperties>
</file>