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3" r:id="rId5"/>
    <p:sldId id="272" r:id="rId6"/>
    <p:sldId id="265" r:id="rId7"/>
    <p:sldId id="264" r:id="rId8"/>
    <p:sldId id="266" r:id="rId9"/>
    <p:sldId id="270" r:id="rId10"/>
    <p:sldId id="267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E3CA6-F48D-4B48-961F-745D70685DEC}" type="datetimeFigureOut">
              <a:rPr lang="id-ID" smtClean="0"/>
              <a:t>15/06/2012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17DD8-BE09-4DD7-AA42-834D51099E6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91F9-7E46-4B98-A85C-6648C5B82F48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8EEC-1C9D-4ABC-8E07-CECC582E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91F9-7E46-4B98-A85C-6648C5B82F48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8EEC-1C9D-4ABC-8E07-CECC582E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91F9-7E46-4B98-A85C-6648C5B82F48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8EEC-1C9D-4ABC-8E07-CECC582E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91F9-7E46-4B98-A85C-6648C5B82F48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8EEC-1C9D-4ABC-8E07-CECC582E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91F9-7E46-4B98-A85C-6648C5B82F48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8EEC-1C9D-4ABC-8E07-CECC582E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91F9-7E46-4B98-A85C-6648C5B82F48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8EEC-1C9D-4ABC-8E07-CECC582E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91F9-7E46-4B98-A85C-6648C5B82F48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8EEC-1C9D-4ABC-8E07-CECC582E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91F9-7E46-4B98-A85C-6648C5B82F48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8EEC-1C9D-4ABC-8E07-CECC582E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91F9-7E46-4B98-A85C-6648C5B82F48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8EEC-1C9D-4ABC-8E07-CECC582E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91F9-7E46-4B98-A85C-6648C5B82F48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8EEC-1C9D-4ABC-8E07-CECC582E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91F9-7E46-4B98-A85C-6648C5B82F48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8EEC-1C9D-4ABC-8E07-CECC582E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C91F9-7E46-4B98-A85C-6648C5B82F48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38EEC-1C9D-4ABC-8E07-CECC582E0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lmukedokteran.blogetery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sz="5400" b="1" dirty="0" err="1" smtClean="0">
                <a:latin typeface="Blackadder ITC" pitchFamily="82" charset="0"/>
              </a:rPr>
              <a:t>Sifat</a:t>
            </a:r>
            <a:r>
              <a:rPr lang="en-US" sz="5400" b="1" dirty="0" smtClean="0">
                <a:latin typeface="Blackadder ITC" pitchFamily="82" charset="0"/>
              </a:rPr>
              <a:t> </a:t>
            </a:r>
            <a:r>
              <a:rPr lang="en-US" sz="5400" b="1" dirty="0" err="1" smtClean="0">
                <a:latin typeface="Blackadder ITC" pitchFamily="82" charset="0"/>
              </a:rPr>
              <a:t>Fisik</a:t>
            </a:r>
            <a:r>
              <a:rPr lang="en-US" sz="5400" b="1" dirty="0" smtClean="0">
                <a:latin typeface="Blackadder ITC" pitchFamily="82" charset="0"/>
              </a:rPr>
              <a:t> Kimia </a:t>
            </a:r>
            <a:br>
              <a:rPr lang="en-US" sz="5400" b="1" dirty="0" smtClean="0">
                <a:latin typeface="Blackadder ITC" pitchFamily="82" charset="0"/>
              </a:rPr>
            </a:br>
            <a:r>
              <a:rPr lang="en-US" sz="5400" b="1" dirty="0" err="1" smtClean="0">
                <a:latin typeface="Blackadder ITC" pitchFamily="82" charset="0"/>
              </a:rPr>
              <a:t>Hasil</a:t>
            </a:r>
            <a:r>
              <a:rPr lang="en-US" sz="5400" b="1" dirty="0" smtClean="0">
                <a:latin typeface="Blackadder ITC" pitchFamily="82" charset="0"/>
              </a:rPr>
              <a:t> </a:t>
            </a:r>
            <a:r>
              <a:rPr lang="en-US" sz="5400" b="1" dirty="0" err="1" smtClean="0">
                <a:latin typeface="Blackadder ITC" pitchFamily="82" charset="0"/>
              </a:rPr>
              <a:t>Ikutan</a:t>
            </a:r>
            <a:r>
              <a:rPr lang="en-US" sz="5400" b="1" dirty="0" smtClean="0">
                <a:latin typeface="Blackadder ITC" pitchFamily="82" charset="0"/>
              </a:rPr>
              <a:t> </a:t>
            </a:r>
            <a:r>
              <a:rPr lang="en-US" sz="5400" b="1" dirty="0" err="1" smtClean="0">
                <a:latin typeface="Blackadder ITC" pitchFamily="82" charset="0"/>
              </a:rPr>
              <a:t>Ternak</a:t>
            </a:r>
            <a:r>
              <a:rPr lang="en-US" sz="5400" b="1" dirty="0" smtClean="0">
                <a:latin typeface="Blackadder ITC" pitchFamily="82" charset="0"/>
              </a:rPr>
              <a:t/>
            </a:r>
            <a:br>
              <a:rPr lang="en-US" sz="5400" b="1" dirty="0" smtClean="0">
                <a:latin typeface="Blackadder ITC" pitchFamily="82" charset="0"/>
              </a:rPr>
            </a:br>
            <a:r>
              <a:rPr lang="en-US" sz="5400" b="1" dirty="0" err="1" smtClean="0">
                <a:latin typeface="Blackadder ITC" pitchFamily="82" charset="0"/>
              </a:rPr>
              <a:t>Kulit</a:t>
            </a:r>
            <a:endParaRPr lang="en-US" sz="5400" b="1" dirty="0">
              <a:latin typeface="Blackadder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0" indent="-914400" algn="ctr">
              <a:buNone/>
            </a:pPr>
            <a:endParaRPr lang="en-US" sz="4400" b="1" i="1" u="sng" dirty="0" smtClean="0">
              <a:latin typeface="Bradley Hand ITC" pitchFamily="66" charset="0"/>
            </a:endParaRPr>
          </a:p>
          <a:p>
            <a:pPr marL="914400" indent="-914400" algn="ctr">
              <a:buNone/>
            </a:pPr>
            <a:r>
              <a:rPr lang="en-US" sz="6600" b="1" i="1" u="sng" dirty="0" err="1" smtClean="0">
                <a:latin typeface="Bradley Hand ITC" pitchFamily="66" charset="0"/>
              </a:rPr>
              <a:t>Nama</a:t>
            </a:r>
            <a:r>
              <a:rPr lang="en-US" sz="6600" b="1" i="1" u="sng" dirty="0" smtClean="0">
                <a:latin typeface="Bradley Hand ITC" pitchFamily="66" charset="0"/>
              </a:rPr>
              <a:t> </a:t>
            </a:r>
            <a:r>
              <a:rPr lang="en-US" sz="6600" b="1" i="1" u="sng" dirty="0" err="1" smtClean="0">
                <a:latin typeface="Bradley Hand ITC" pitchFamily="66" charset="0"/>
              </a:rPr>
              <a:t>Kelompok</a:t>
            </a:r>
            <a:endParaRPr lang="en-US" sz="6600" b="1" i="1" u="sng" dirty="0" smtClean="0">
              <a:solidFill>
                <a:schemeClr val="tx1"/>
              </a:solidFill>
              <a:latin typeface="Bradley Hand ITC" pitchFamily="66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400" b="1" i="1" u="sng" dirty="0" smtClean="0">
                <a:solidFill>
                  <a:schemeClr val="tx1"/>
                </a:solidFill>
                <a:latin typeface="Bradley Hand ITC" pitchFamily="66" charset="0"/>
              </a:rPr>
              <a:t>ARIK SEPTIAN CANDRA K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b="1" i="1" u="sng" dirty="0" smtClean="0">
                <a:solidFill>
                  <a:schemeClr val="tx1"/>
                </a:solidFill>
                <a:latin typeface="Bradley Hand ITC" pitchFamily="66" charset="0"/>
              </a:rPr>
              <a:t>YENY MAY ANAHAMU</a:t>
            </a:r>
            <a:endParaRPr lang="en-US" sz="4400" b="1" i="1" u="sng" dirty="0">
              <a:solidFill>
                <a:schemeClr val="tx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latin typeface="Algerian" pitchFamily="82" charset="0"/>
              </a:rPr>
              <a:t>SIFAT KIMIA KULIT MENTAH </a:t>
            </a:r>
            <a:endParaRPr lang="en-US" sz="4800" i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	Lipid…………………….. 1,5%</a:t>
            </a:r>
          </a:p>
          <a:p>
            <a:pPr>
              <a:buNone/>
            </a:pPr>
            <a:r>
              <a:rPr lang="en-US" sz="4400" b="1" dirty="0" smtClean="0"/>
              <a:t> 	</a:t>
            </a:r>
            <a:r>
              <a:rPr lang="en-US" sz="4400" b="1" dirty="0" err="1" smtClean="0"/>
              <a:t>Karbohidrat</a:t>
            </a:r>
            <a:r>
              <a:rPr lang="en-US" sz="4400" b="1" dirty="0" smtClean="0"/>
              <a:t>………….. 0,4 – 1% Mineral………………… 0,5 % </a:t>
            </a:r>
          </a:p>
          <a:p>
            <a:pPr>
              <a:buNone/>
            </a:pPr>
            <a:r>
              <a:rPr lang="en-US" sz="4400" b="1" dirty="0" smtClean="0"/>
              <a:t>	</a:t>
            </a:r>
            <a:r>
              <a:rPr lang="en-US" sz="4400" b="1" dirty="0" err="1" smtClean="0"/>
              <a:t>Enzym</a:t>
            </a:r>
            <a:r>
              <a:rPr lang="en-US" sz="4400" b="1" dirty="0" smtClean="0"/>
              <a:t>………………….. </a:t>
            </a:r>
            <a:r>
              <a:rPr lang="en-US" sz="4400" b="1" dirty="0" err="1" smtClean="0"/>
              <a:t>sedikit</a:t>
            </a:r>
            <a:r>
              <a:rPr lang="en-US" sz="4400" b="1" dirty="0" smtClean="0"/>
              <a:t> </a:t>
            </a:r>
          </a:p>
          <a:p>
            <a:pPr>
              <a:buNone/>
            </a:pPr>
            <a:r>
              <a:rPr lang="en-US" sz="4400" b="1" dirty="0" smtClean="0"/>
              <a:t>	Vitamin………………… </a:t>
            </a:r>
            <a:r>
              <a:rPr lang="en-US" sz="4400" b="1" dirty="0" err="1" smtClean="0"/>
              <a:t>sedikit</a:t>
            </a:r>
            <a:endParaRPr lang="en-US" sz="4400" dirty="0"/>
          </a:p>
        </p:txBody>
      </p:sp>
      <p:pic>
        <p:nvPicPr>
          <p:cNvPr id="8194" name="Picture 2" descr="C:\Users\TOSHIBA\Documents\Animasi PPT\Animasi Bergerak _ AnimasiBergerak.Net — Website Kumpulan Animasi Bergerak_files\Gambar-Animasi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5372100"/>
            <a:ext cx="2428875" cy="14859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1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b="1" dirty="0" err="1" smtClean="0">
                <a:solidFill>
                  <a:srgbClr val="00B0F0"/>
                </a:solidFill>
                <a:latin typeface="Bradley Hand ITC" pitchFamily="66" charset="0"/>
              </a:rPr>
              <a:t>SeKiAn</a:t>
            </a:r>
            <a:endParaRPr lang="en-US" sz="6000" b="1" dirty="0">
              <a:solidFill>
                <a:srgbClr val="00B0F0"/>
              </a:solidFill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00B0F0"/>
                </a:solidFill>
                <a:latin typeface="Bradley Hand ITC" pitchFamily="66" charset="0"/>
              </a:rPr>
              <a:t>Any Question</a:t>
            </a:r>
          </a:p>
          <a:p>
            <a:endParaRPr lang="en-US" sz="48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endParaRPr lang="en-US" sz="48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endParaRPr lang="en-US" sz="48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algn="r">
              <a:buNone/>
            </a:pPr>
            <a:endParaRPr lang="en-US" sz="4800" b="1" dirty="0" smtClean="0">
              <a:solidFill>
                <a:srgbClr val="00B0F0"/>
              </a:solidFill>
              <a:latin typeface="Bradley Hand ITC" pitchFamily="66" charset="0"/>
            </a:endParaRPr>
          </a:p>
          <a:p>
            <a:pPr algn="r">
              <a:buNone/>
            </a:pPr>
            <a:r>
              <a:rPr lang="en-US" sz="4800" b="1" dirty="0" err="1" smtClean="0">
                <a:solidFill>
                  <a:srgbClr val="00B0F0"/>
                </a:solidFill>
                <a:latin typeface="Bradley Hand ITC" pitchFamily="66" charset="0"/>
              </a:rPr>
              <a:t>Atur</a:t>
            </a:r>
            <a:r>
              <a:rPr lang="en-US" sz="4800" b="1" dirty="0" smtClean="0">
                <a:solidFill>
                  <a:srgbClr val="00B0F0"/>
                </a:solidFill>
                <a:latin typeface="Bradley Hand ITC" pitchFamily="66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Bradley Hand ITC" pitchFamily="66" charset="0"/>
              </a:rPr>
              <a:t>Nuhun</a:t>
            </a:r>
            <a:endParaRPr lang="en-US" sz="4800" b="1" dirty="0">
              <a:solidFill>
                <a:srgbClr val="00B0F0"/>
              </a:solidFill>
              <a:latin typeface="Bradley Hand ITC" pitchFamily="66" charset="0"/>
            </a:endParaRPr>
          </a:p>
        </p:txBody>
      </p:sp>
      <p:pic>
        <p:nvPicPr>
          <p:cNvPr id="1027" name="Picture 3" descr="C:\Users\TOSHIBA\Documents\Animasi PPT\Animasi Bergerak _ AnimasiBergerak.Net — Website Kumpulan Animasi Bergerak_files\446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124200"/>
            <a:ext cx="3333750" cy="2381250"/>
          </a:xfrm>
          <a:prstGeom prst="rect">
            <a:avLst/>
          </a:prstGeom>
          <a:noFill/>
        </p:spPr>
      </p:pic>
      <p:pic>
        <p:nvPicPr>
          <p:cNvPr id="1028" name="Picture 4" descr="C:\Users\TOSHIBA\Documents\Animasi PPT\Animasi Bergerak _ AnimasiBergerak.Net — Website Kumpulan Animasi Bergerak_files\Animasi bergerak untuk powerpoint (1) - tepuk tangan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28600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i="1" dirty="0" err="1" smtClean="0">
                <a:solidFill>
                  <a:schemeClr val="bg1"/>
                </a:solidFill>
                <a:latin typeface="Algerian" pitchFamily="82" charset="0"/>
              </a:rPr>
              <a:t>Pengertian</a:t>
            </a:r>
            <a:r>
              <a:rPr lang="en-US" sz="6600" i="1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Algerian" pitchFamily="82" charset="0"/>
              </a:rPr>
              <a:t>K</a:t>
            </a:r>
            <a:r>
              <a:rPr lang="en-US" sz="6600" i="1" dirty="0" err="1" smtClean="0">
                <a:solidFill>
                  <a:schemeClr val="bg1"/>
                </a:solidFill>
                <a:latin typeface="Algerian" pitchFamily="82" charset="0"/>
              </a:rPr>
              <a:t>ulit</a:t>
            </a:r>
            <a:endParaRPr lang="en-US" sz="6600" i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 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Kulit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adalah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suatu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jaringan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/organ yang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kompleks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suatu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organ yang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dinamis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dengan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banyak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macam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sel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multiple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dengan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tipe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dan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fungsi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khas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.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Karena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merupakan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“organ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pembalut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”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tubuh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paling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luar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sedemikian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rupa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sehingga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kulit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sangat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krusial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bagi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  <a:hlinkClick r:id="rId3"/>
              </a:rPr>
              <a:t>kesehatan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karena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merupakan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pertahanan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Baskerville Old Face" pitchFamily="18" charset="0"/>
              </a:rPr>
              <a:t>terdepan</a:t>
            </a:r>
            <a:r>
              <a:rPr lang="en-US" sz="3600" dirty="0" smtClean="0">
                <a:solidFill>
                  <a:schemeClr val="bg1"/>
                </a:solidFill>
                <a:latin typeface="Baskerville Old Face" pitchFamily="18" charset="0"/>
              </a:rPr>
              <a:t>.</a:t>
            </a:r>
            <a:endParaRPr lang="en-US" sz="36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pic>
        <p:nvPicPr>
          <p:cNvPr id="2050" name="Picture 2" descr="C:\Users\TOSHIBA\Documents\Animasi PPT\Animasi Bergerak _ AnimasiBergerak.Net — Website Kumpulan Animasi Bergerak_files\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15000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err="1" smtClean="0">
                <a:latin typeface="Algerian" pitchFamily="82" charset="0"/>
              </a:rPr>
              <a:t>Fungsi</a:t>
            </a:r>
            <a:r>
              <a:rPr lang="en-US" sz="4800" i="1" dirty="0" smtClean="0">
                <a:latin typeface="Algerian" pitchFamily="82" charset="0"/>
              </a:rPr>
              <a:t> </a:t>
            </a:r>
            <a:r>
              <a:rPr lang="en-US" sz="4800" i="1" dirty="0" err="1" smtClean="0">
                <a:latin typeface="Algerian" pitchFamily="82" charset="0"/>
              </a:rPr>
              <a:t>Kulit</a:t>
            </a:r>
            <a:endParaRPr lang="en-US" sz="4800" i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en-US" sz="4400" b="1" dirty="0" err="1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Sebagai</a:t>
            </a:r>
            <a:r>
              <a:rPr lang="en-US" sz="4400" b="1" dirty="0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alat</a:t>
            </a:r>
            <a:r>
              <a:rPr lang="en-US" sz="4400" b="1" dirty="0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pengeluaran</a:t>
            </a:r>
            <a:r>
              <a:rPr lang="en-US" sz="4400" b="1" dirty="0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berupa</a:t>
            </a:r>
            <a:r>
              <a:rPr lang="en-US" sz="4400" b="1" dirty="0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kelenjar</a:t>
            </a:r>
            <a:r>
              <a:rPr lang="en-US" sz="4400" b="1" dirty="0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keringat</a:t>
            </a:r>
            <a:r>
              <a:rPr lang="en-US" sz="4400" b="1" dirty="0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en-US" sz="4400" b="1" dirty="0" err="1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Sebagai</a:t>
            </a:r>
            <a:r>
              <a:rPr lang="en-US" sz="4400" b="1" dirty="0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alat</a:t>
            </a:r>
            <a:r>
              <a:rPr lang="en-US" sz="4400" b="1" dirty="0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peraba</a:t>
            </a:r>
            <a:r>
              <a:rPr lang="en-US" sz="4400" b="1" dirty="0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en-US" sz="4400" b="1" dirty="0" err="1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Sebagai</a:t>
            </a:r>
            <a:r>
              <a:rPr lang="en-US" sz="4400" b="1" dirty="0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pelindung</a:t>
            </a:r>
            <a:r>
              <a:rPr lang="en-US" sz="4400" b="1" dirty="0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 organ </a:t>
            </a:r>
            <a:r>
              <a:rPr lang="en-US" sz="4400" b="1" dirty="0" err="1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dibawahnya</a:t>
            </a:r>
            <a:r>
              <a:rPr lang="en-US" sz="4400" b="1" dirty="0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en-US" sz="4400" b="1" dirty="0" err="1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Pengatur</a:t>
            </a:r>
            <a:r>
              <a:rPr lang="en-US" sz="4400" b="1" dirty="0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suhu</a:t>
            </a:r>
            <a:r>
              <a:rPr lang="en-US" sz="4400" b="1" dirty="0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tubuh</a:t>
            </a:r>
            <a:r>
              <a:rPr lang="en-US" sz="4400" b="1" dirty="0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en-US" sz="4400" b="1" dirty="0" err="1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Tempat</a:t>
            </a:r>
            <a:r>
              <a:rPr lang="en-US" sz="4400" b="1" dirty="0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menimbun</a:t>
            </a:r>
            <a:r>
              <a:rPr lang="en-US" sz="4400" b="1" dirty="0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lemak</a:t>
            </a:r>
            <a:r>
              <a:rPr lang="en-US" sz="4400" b="1" dirty="0" smtClean="0"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4400" b="1" dirty="0" smtClean="0">
              <a:latin typeface="Bradley Hand ITC" pitchFamily="66" charset="0"/>
              <a:cs typeface="Arial" pitchFamily="34" charset="0"/>
            </a:endParaRPr>
          </a:p>
        </p:txBody>
      </p:sp>
      <p:pic>
        <p:nvPicPr>
          <p:cNvPr id="3074" name="Picture 2" descr="C:\Users\TOSHIBA\Documents\Animasi PPT\Animasi Bergerak _ AnimasiBergerak.Net — Website Kumpulan Animasi Bergerak_files\1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3810000"/>
            <a:ext cx="1752600" cy="232410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>
                <a:latin typeface="Algerian" pitchFamily="82" charset="0"/>
              </a:rPr>
              <a:t>Jenis</a:t>
            </a:r>
            <a:r>
              <a:rPr lang="en-US" i="1" dirty="0" smtClean="0">
                <a:latin typeface="Algerian" pitchFamily="82" charset="0"/>
              </a:rPr>
              <a:t> </a:t>
            </a:r>
            <a:r>
              <a:rPr lang="en-US" i="1" dirty="0" err="1" smtClean="0">
                <a:latin typeface="Algerian" pitchFamily="82" charset="0"/>
              </a:rPr>
              <a:t>kulit</a:t>
            </a:r>
            <a:endParaRPr lang="en-US" i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 	</a:t>
            </a:r>
            <a:r>
              <a:rPr lang="en-US" sz="4000" dirty="0" err="1" smtClean="0"/>
              <a:t>Kulit</a:t>
            </a:r>
            <a:r>
              <a:rPr lang="en-US" sz="4000" dirty="0" smtClean="0"/>
              <a:t> </a:t>
            </a:r>
            <a:r>
              <a:rPr lang="en-US" sz="4000" dirty="0" err="1" smtClean="0"/>
              <a:t>Sapi</a:t>
            </a:r>
            <a:endParaRPr lang="en-US" sz="4000" dirty="0" smtClean="0"/>
          </a:p>
          <a:p>
            <a:r>
              <a:rPr lang="en-US" sz="4000" dirty="0" smtClean="0"/>
              <a:t>2. 	</a:t>
            </a:r>
            <a:r>
              <a:rPr lang="en-US" sz="4000" dirty="0" err="1" smtClean="0"/>
              <a:t>Kulit</a:t>
            </a:r>
            <a:r>
              <a:rPr lang="en-US" sz="4000" dirty="0" smtClean="0"/>
              <a:t> </a:t>
            </a:r>
            <a:r>
              <a:rPr lang="en-US" sz="4000" dirty="0" err="1" smtClean="0"/>
              <a:t>Kerbau</a:t>
            </a:r>
            <a:endParaRPr lang="en-US" sz="4000" dirty="0" smtClean="0"/>
          </a:p>
          <a:p>
            <a:r>
              <a:rPr lang="en-US" sz="4000" dirty="0" smtClean="0"/>
              <a:t>3. 	</a:t>
            </a:r>
            <a:r>
              <a:rPr lang="en-US" sz="4000" dirty="0" err="1" smtClean="0"/>
              <a:t>Kulit</a:t>
            </a:r>
            <a:r>
              <a:rPr lang="en-US" sz="4000" dirty="0" smtClean="0"/>
              <a:t> </a:t>
            </a:r>
            <a:r>
              <a:rPr lang="en-US" sz="4000" dirty="0" err="1" smtClean="0"/>
              <a:t>Kambing</a:t>
            </a:r>
            <a:endParaRPr lang="en-US" sz="4000" dirty="0" smtClean="0"/>
          </a:p>
          <a:p>
            <a:r>
              <a:rPr lang="en-US" sz="4000" dirty="0" smtClean="0"/>
              <a:t>4. 	</a:t>
            </a:r>
            <a:r>
              <a:rPr lang="en-US" sz="4000" dirty="0" err="1" smtClean="0"/>
              <a:t>Kulit</a:t>
            </a:r>
            <a:r>
              <a:rPr lang="en-US" sz="4000" dirty="0" smtClean="0"/>
              <a:t> </a:t>
            </a:r>
            <a:r>
              <a:rPr lang="en-US" sz="4000" dirty="0" err="1" smtClean="0"/>
              <a:t>Domba</a:t>
            </a:r>
            <a:endParaRPr lang="en-US" sz="4000" dirty="0" smtClean="0"/>
          </a:p>
          <a:p>
            <a:pPr>
              <a:buNone/>
            </a:pPr>
            <a:endParaRPr lang="en-US" sz="4000" dirty="0"/>
          </a:p>
        </p:txBody>
      </p:sp>
      <p:pic>
        <p:nvPicPr>
          <p:cNvPr id="4098" name="Picture 2" descr="C:\Users\TOSHIBA\Documents\Animasi PPT\Animasi Bergerak _ AnimasiBergerak.Net — Website Kumpulan Animasi Bergerak_files\AddEmoticons0422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533400"/>
            <a:ext cx="1219200" cy="9144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Jenis</a:t>
            </a:r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Kulit</a:t>
            </a:r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Berdasarkan</a:t>
            </a:r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lgerian" pitchFamily="82" charset="0"/>
              </a:rPr>
              <a:t>Kualitasnya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</a:rPr>
              <a:t>Bagian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Punggung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</a:rPr>
              <a:t>Bagian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Leher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</a:rPr>
              <a:t>Bagian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Bahu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</a:rPr>
              <a:t>Bagian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perut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paha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latin typeface="Algerian" pitchFamily="82" charset="0"/>
              </a:rPr>
              <a:t>Sifat</a:t>
            </a:r>
            <a:r>
              <a:rPr lang="en-US" i="1" dirty="0" smtClean="0">
                <a:latin typeface="Algerian" pitchFamily="82" charset="0"/>
              </a:rPr>
              <a:t> </a:t>
            </a:r>
            <a:r>
              <a:rPr lang="en-US" i="1" dirty="0" err="1" smtClean="0">
                <a:latin typeface="Algerian" pitchFamily="82" charset="0"/>
              </a:rPr>
              <a:t>Fisik</a:t>
            </a:r>
            <a:r>
              <a:rPr lang="en-US" i="1" dirty="0" smtClean="0">
                <a:latin typeface="Algerian" pitchFamily="82" charset="0"/>
              </a:rPr>
              <a:t> </a:t>
            </a:r>
            <a:r>
              <a:rPr lang="en-US" i="1" dirty="0" err="1" smtClean="0">
                <a:latin typeface="Algerian" pitchFamily="82" charset="0"/>
              </a:rPr>
              <a:t>Kulit</a:t>
            </a:r>
            <a:endParaRPr lang="en-US" i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	MAKROSKOPIS </a:t>
            </a:r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Berbagai</a:t>
            </a:r>
            <a:r>
              <a:rPr lang="en-US" b="1" dirty="0" smtClean="0"/>
              <a:t> </a:t>
            </a:r>
            <a:r>
              <a:rPr lang="en-US" b="1" dirty="0" err="1" smtClean="0"/>
              <a:t>hewan</a:t>
            </a:r>
            <a:r>
              <a:rPr lang="en-US" b="1" dirty="0" smtClean="0"/>
              <a:t> </a:t>
            </a:r>
            <a:r>
              <a:rPr lang="en-US" b="1" dirty="0" err="1" smtClean="0"/>
              <a:t>mempunyai</a:t>
            </a:r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kulit</a:t>
            </a:r>
            <a:r>
              <a:rPr lang="en-US" b="1" dirty="0" smtClean="0"/>
              <a:t> </a:t>
            </a:r>
            <a:r>
              <a:rPr lang="en-US" b="1" dirty="0" err="1" smtClean="0"/>
              <a:t>mentah</a:t>
            </a:r>
            <a:r>
              <a:rPr lang="en-US" b="1" dirty="0" smtClean="0"/>
              <a:t> yang </a:t>
            </a:r>
            <a:r>
              <a:rPr lang="en-US" b="1" dirty="0" err="1" smtClean="0"/>
              <a:t>berbeda</a:t>
            </a:r>
            <a:r>
              <a:rPr lang="en-US" b="1" dirty="0" smtClean="0"/>
              <a:t> </a:t>
            </a: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hewannya</a:t>
            </a:r>
            <a:r>
              <a:rPr lang="en-US" b="1" dirty="0" smtClean="0"/>
              <a:t>. </a:t>
            </a:r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Contoh</a:t>
            </a:r>
            <a:r>
              <a:rPr lang="en-US" b="1" dirty="0" smtClean="0"/>
              <a:t>: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  </a:t>
            </a:r>
            <a:r>
              <a:rPr lang="en-US" b="1" dirty="0" err="1" smtClean="0"/>
              <a:t>Kulit</a:t>
            </a:r>
            <a:r>
              <a:rPr lang="en-US" b="1" dirty="0" smtClean="0"/>
              <a:t> </a:t>
            </a:r>
            <a:r>
              <a:rPr lang="en-US" b="1" dirty="0" err="1" smtClean="0"/>
              <a:t>ular</a:t>
            </a:r>
            <a:r>
              <a:rPr lang="en-US" b="1" dirty="0" smtClean="0"/>
              <a:t> </a:t>
            </a:r>
            <a:r>
              <a:rPr lang="en-US" b="1" dirty="0" err="1" smtClean="0"/>
              <a:t>memanjang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bersisik</a:t>
            </a:r>
            <a:r>
              <a:rPr lang="en-US" b="1" dirty="0" smtClean="0"/>
              <a:t> </a:t>
            </a: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Kulit</a:t>
            </a:r>
            <a:r>
              <a:rPr lang="en-US" b="1" dirty="0" smtClean="0"/>
              <a:t> </a:t>
            </a:r>
            <a:r>
              <a:rPr lang="en-US" b="1" dirty="0" err="1" smtClean="0"/>
              <a:t>domba</a:t>
            </a:r>
            <a:r>
              <a:rPr lang="en-US" b="1" dirty="0" smtClean="0"/>
              <a:t> </a:t>
            </a:r>
            <a:r>
              <a:rPr lang="en-US" b="1" dirty="0" err="1" smtClean="0"/>
              <a:t>berbulu</a:t>
            </a:r>
            <a:r>
              <a:rPr lang="en-US" b="1" dirty="0" smtClean="0"/>
              <a:t> </a:t>
            </a:r>
            <a:r>
              <a:rPr lang="en-US" b="1" dirty="0" err="1" smtClean="0"/>
              <a:t>ikal</a:t>
            </a:r>
            <a:endParaRPr lang="en-US" dirty="0"/>
          </a:p>
        </p:txBody>
      </p:sp>
      <p:pic>
        <p:nvPicPr>
          <p:cNvPr id="5" name="Picture 3" descr="C:\Users\TOSHIBA\Documents\Animasi PPT\Animasi Bergerak _ AnimasiBergerak.Net — Website Kumpulan Animasi Bergerak_files\Gambar-Animasi-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4724400"/>
            <a:ext cx="2514600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i="1" dirty="0" err="1" smtClean="0">
                <a:solidFill>
                  <a:srgbClr val="FF0000"/>
                </a:solidFill>
                <a:latin typeface="Algerian" pitchFamily="82" charset="0"/>
              </a:rPr>
              <a:t>Struktur</a:t>
            </a:r>
            <a:r>
              <a:rPr lang="en-US" sz="6000" i="1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Algerian" pitchFamily="82" charset="0"/>
              </a:rPr>
              <a:t>Kulit</a:t>
            </a:r>
            <a:endParaRPr lang="en-US" sz="6000" i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endParaRPr lang="en-US" sz="4800" dirty="0" smtClean="0">
              <a:solidFill>
                <a:srgbClr val="FF0000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US" sz="4800" dirty="0" smtClean="0">
                <a:solidFill>
                  <a:srgbClr val="FF0000"/>
                </a:solidFill>
              </a:rPr>
              <a:t>Epidermis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4800" dirty="0" smtClean="0">
                <a:solidFill>
                  <a:srgbClr val="FF0000"/>
                </a:solidFill>
              </a:rPr>
              <a:t>Dermis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4800" dirty="0" err="1" smtClean="0">
                <a:solidFill>
                  <a:srgbClr val="FF0000"/>
                </a:solidFill>
              </a:rPr>
              <a:t>Hipodermis</a:t>
            </a:r>
            <a:r>
              <a:rPr lang="en-US" sz="4800" dirty="0" smtClean="0">
                <a:solidFill>
                  <a:srgbClr val="FF0000"/>
                </a:solidFill>
              </a:rPr>
              <a:t/>
            </a:r>
            <a:br>
              <a:rPr lang="en-US" sz="4800" dirty="0" smtClean="0">
                <a:solidFill>
                  <a:srgbClr val="FF0000"/>
                </a:solidFill>
              </a:rPr>
            </a:b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TOSHIBA\Documents\Animasi PPT\Animasi Bergerak _ AnimasiBergerak.Net — Website Kumpulan Animasi Bergerak_files\animasi power point-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5486400"/>
            <a:ext cx="1828800" cy="13716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Algerian" pitchFamily="82" charset="0"/>
              </a:rPr>
              <a:t>	MIKROSKOPIS </a:t>
            </a:r>
            <a:endParaRPr lang="en-US" i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b="1" dirty="0" err="1" smtClean="0"/>
              <a:t>Lapisan</a:t>
            </a:r>
            <a:r>
              <a:rPr lang="en-US" b="1" dirty="0" smtClean="0"/>
              <a:t> Epidermis 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err="1" smtClean="0"/>
              <a:t>Lapisan</a:t>
            </a:r>
            <a:r>
              <a:rPr lang="en-US" b="1" dirty="0" smtClean="0"/>
              <a:t> Dermis 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err="1" smtClean="0"/>
              <a:t>Lapisan</a:t>
            </a:r>
            <a:r>
              <a:rPr lang="en-US" b="1" dirty="0" smtClean="0"/>
              <a:t> Hypodermis</a:t>
            </a:r>
            <a:endParaRPr lang="en-US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>
                <a:solidFill>
                  <a:srgbClr val="FFFF00"/>
                </a:solidFill>
                <a:latin typeface="Algerian" pitchFamily="82" charset="0"/>
              </a:rPr>
              <a:t>Faktor</a:t>
            </a:r>
            <a:r>
              <a:rPr lang="en-US" i="1" dirty="0" smtClean="0">
                <a:solidFill>
                  <a:srgbClr val="FFFF00"/>
                </a:solidFill>
                <a:latin typeface="Algerian" pitchFamily="82" charset="0"/>
              </a:rPr>
              <a:t> yang </a:t>
            </a:r>
            <a:r>
              <a:rPr lang="en-US" i="1" dirty="0" err="1" smtClean="0">
                <a:solidFill>
                  <a:srgbClr val="FFFF00"/>
                </a:solidFill>
                <a:latin typeface="Algerian" pitchFamily="82" charset="0"/>
              </a:rPr>
              <a:t>Berpengaruh</a:t>
            </a:r>
            <a:r>
              <a:rPr lang="en-US" i="1" dirty="0" smtClean="0">
                <a:solidFill>
                  <a:srgbClr val="FFFF00"/>
                </a:solidFill>
                <a:latin typeface="Algerian" pitchFamily="82" charset="0"/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  <a:latin typeface="Algerian" pitchFamily="82" charset="0"/>
              </a:rPr>
              <a:t>Terhadap</a:t>
            </a:r>
            <a:r>
              <a:rPr lang="en-US" i="1" dirty="0" smtClean="0">
                <a:solidFill>
                  <a:srgbClr val="FFFF00"/>
                </a:solidFill>
                <a:latin typeface="Algerian" pitchFamily="82" charset="0"/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  <a:latin typeface="Algerian" pitchFamily="82" charset="0"/>
              </a:rPr>
              <a:t>Kulit</a:t>
            </a:r>
            <a:endParaRPr lang="en-US" i="1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b="1" dirty="0" err="1" smtClean="0">
                <a:solidFill>
                  <a:srgbClr val="FFFF00"/>
                </a:solidFill>
              </a:rPr>
              <a:t>Umur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</a:p>
          <a:p>
            <a:pPr marL="742950" indent="-742950">
              <a:buAutoNum type="arabicPeriod"/>
            </a:pPr>
            <a:r>
              <a:rPr lang="en-US" sz="3600" b="1" dirty="0" err="1" smtClean="0">
                <a:solidFill>
                  <a:srgbClr val="FFFF00"/>
                </a:solidFill>
              </a:rPr>
              <a:t>Jumlah</a:t>
            </a:r>
            <a:r>
              <a:rPr lang="en-US" sz="3600" b="1" dirty="0" smtClean="0">
                <a:solidFill>
                  <a:srgbClr val="FFFF00"/>
                </a:solidFill>
              </a:rPr>
              <a:t> &amp; </a:t>
            </a:r>
            <a:r>
              <a:rPr lang="en-US" sz="3600" b="1" dirty="0" err="1" smtClean="0">
                <a:solidFill>
                  <a:srgbClr val="FFFF00"/>
                </a:solidFill>
              </a:rPr>
              <a:t>Kualitas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Pakan</a:t>
            </a:r>
            <a:r>
              <a:rPr lang="en-US" sz="3600" b="1" dirty="0" smtClean="0">
                <a:solidFill>
                  <a:srgbClr val="FFFF00"/>
                </a:solidFill>
              </a:rPr>
              <a:t> yang    </a:t>
            </a:r>
            <a:r>
              <a:rPr lang="en-US" sz="3600" b="1" dirty="0" err="1" smtClean="0">
                <a:solidFill>
                  <a:srgbClr val="FFFF00"/>
                </a:solidFill>
              </a:rPr>
              <a:t>diberikan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</a:p>
          <a:p>
            <a:pPr marL="742950" indent="-742950">
              <a:buAutoNum type="arabicPeriod"/>
            </a:pPr>
            <a:r>
              <a:rPr lang="en-US" sz="3600" b="1" dirty="0" err="1" smtClean="0">
                <a:solidFill>
                  <a:srgbClr val="FFFF00"/>
                </a:solidFill>
              </a:rPr>
              <a:t>Jenis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Ternak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</a:p>
          <a:p>
            <a:pPr marL="742950" indent="-742950">
              <a:buAutoNum type="arabicPeriod"/>
            </a:pPr>
            <a:r>
              <a:rPr lang="en-US" sz="3600" b="1" dirty="0" err="1" smtClean="0">
                <a:solidFill>
                  <a:srgbClr val="FFFF00"/>
                </a:solidFill>
              </a:rPr>
              <a:t>Penyakit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</a:p>
          <a:p>
            <a:pPr marL="742950" indent="-742950">
              <a:buAutoNum type="arabicPeriod"/>
            </a:pPr>
            <a:r>
              <a:rPr lang="en-US" sz="3600" b="1" dirty="0" err="1" smtClean="0">
                <a:solidFill>
                  <a:srgbClr val="FFFF00"/>
                </a:solidFill>
              </a:rPr>
              <a:t>Jenis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Kelamin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Cara </a:t>
            </a:r>
            <a:r>
              <a:rPr lang="en-US" sz="3600" b="1" dirty="0" err="1" smtClean="0">
                <a:solidFill>
                  <a:srgbClr val="FFFF00"/>
                </a:solidFill>
              </a:rPr>
              <a:t>Penanganan</a:t>
            </a:r>
            <a:r>
              <a:rPr lang="en-US" sz="3600" b="1" dirty="0" smtClean="0">
                <a:solidFill>
                  <a:srgbClr val="FFFF00"/>
                </a:solidFill>
              </a:rPr>
              <a:t> &amp; </a:t>
            </a:r>
            <a:r>
              <a:rPr lang="en-US" sz="3600" b="1" dirty="0" err="1" smtClean="0">
                <a:solidFill>
                  <a:srgbClr val="FFFF00"/>
                </a:solidFill>
              </a:rPr>
              <a:t>Pengolahan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Kulit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pic>
        <p:nvPicPr>
          <p:cNvPr id="7170" name="Picture 2" descr="C:\Users\TOSHIBA\Documents\Animasi PPT\Animasi Bergerak _ AnimasiBergerak.Net — Website Kumpulan Animasi Bergerak_files\bats_01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200400"/>
            <a:ext cx="20574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150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Sifat Fisik Kimia  Hasil Ikutan Ternak Kulit</vt:lpstr>
      <vt:lpstr>Pengertian Kulit</vt:lpstr>
      <vt:lpstr>Fungsi Kulit</vt:lpstr>
      <vt:lpstr>Jenis kulit</vt:lpstr>
      <vt:lpstr>Jenis Kulit Berdasarkan Kualitasnya</vt:lpstr>
      <vt:lpstr>Sifat Fisik Kulit</vt:lpstr>
      <vt:lpstr>Struktur Kulit</vt:lpstr>
      <vt:lpstr> MIKROSKOPIS </vt:lpstr>
      <vt:lpstr>Faktor yang Berpengaruh Terhadap Kulit</vt:lpstr>
      <vt:lpstr>SIFAT KIMIA KULIT MENTAH </vt:lpstr>
      <vt:lpstr>SeKiAn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Nama Kelompok</dc:title>
  <dc:creator>TOSHIBA</dc:creator>
  <cp:lastModifiedBy>ANOTE</cp:lastModifiedBy>
  <cp:revision>42</cp:revision>
  <dcterms:created xsi:type="dcterms:W3CDTF">2012-05-23T11:57:13Z</dcterms:created>
  <dcterms:modified xsi:type="dcterms:W3CDTF">2012-06-15T04:39:26Z</dcterms:modified>
</cp:coreProperties>
</file>