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2" r:id="rId2"/>
    <p:sldId id="293" r:id="rId3"/>
    <p:sldId id="30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4" r:id="rId26"/>
    <p:sldId id="295" r:id="rId27"/>
    <p:sldId id="296" r:id="rId28"/>
    <p:sldId id="297" r:id="rId29"/>
    <p:sldId id="285" r:id="rId30"/>
    <p:sldId id="298" r:id="rId31"/>
    <p:sldId id="300" r:id="rId32"/>
    <p:sldId id="301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E875-D58C-46D5-8E76-DC9E64C4C2DD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2251-BC37-438F-AC58-618171A658C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18DF1-4541-4AC9-8180-CC622231130B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DD73D-114B-447C-A045-A8B0FB6CE33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EB33-4CF8-4101-B737-136C12A77D7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E598C05-BC3E-48C2-8D4F-01F23B7B4BA4}" type="datetimeFigureOut">
              <a:rPr lang="id-ID" smtClean="0"/>
              <a:pPr/>
              <a:t>18/04/2012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D68E8-2F01-4F1A-9015-A94901BF4AA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My%20Musik\Lagu%20Campuran\17%20mariah%20carey%20-%20without%20u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y%20Musik\Lagu%20Campuran\01%20celine%20dion%20-%20my%20heart%20will%20go%20on.mp3" TargetMode="Externa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4" name="Picture 18" descr="milk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3" descr="susu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0" y="9525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3048000" y="1981200"/>
            <a:ext cx="5410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4800" b="1" dirty="0">
                <a:solidFill>
                  <a:srgbClr val="990033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DASAR TEKNOLOGI SUSU</a:t>
            </a:r>
            <a:endParaRPr lang="en-US" sz="4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 Box 22"/>
          <p:cNvSpPr txBox="1">
            <a:spLocks noChangeArrowheads="1"/>
          </p:cNvSpPr>
          <p:nvPr/>
        </p:nvSpPr>
        <p:spPr bwMode="auto">
          <a:xfrm>
            <a:off x="2743200" y="476250"/>
            <a:ext cx="57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4000" b="1" dirty="0">
                <a:solidFill>
                  <a:schemeClr val="accent2"/>
                </a:solidFill>
                <a:latin typeface="+mj-lt"/>
                <a:cs typeface="+mn-cs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DASAR TEKNOLOGI HASIL TERNAK</a:t>
            </a:r>
            <a:endParaRPr lang="en-US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Text Box 25"/>
          <p:cNvSpPr txBox="1">
            <a:spLocks noChangeArrowheads="1"/>
          </p:cNvSpPr>
          <p:nvPr/>
        </p:nvSpPr>
        <p:spPr bwMode="auto">
          <a:xfrm>
            <a:off x="3124200" y="4114800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/>
              <a:t>Oleh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Ir. </a:t>
            </a:r>
            <a:r>
              <a:rPr lang="en-US" sz="2000" dirty="0" err="1" smtClean="0"/>
              <a:t>Aju</a:t>
            </a:r>
            <a:r>
              <a:rPr lang="en-US" sz="2000" dirty="0" smtClean="0"/>
              <a:t> </a:t>
            </a:r>
            <a:r>
              <a:rPr lang="en-US" sz="2000" dirty="0" err="1" smtClean="0"/>
              <a:t>Tjatur</a:t>
            </a:r>
            <a:r>
              <a:rPr lang="en-US" sz="2000" dirty="0" smtClean="0"/>
              <a:t> </a:t>
            </a:r>
            <a:r>
              <a:rPr lang="en-US" sz="2000" dirty="0" err="1" smtClean="0"/>
              <a:t>Nugroho</a:t>
            </a:r>
            <a:r>
              <a:rPr lang="en-US" sz="2000" dirty="0" smtClean="0"/>
              <a:t> </a:t>
            </a:r>
            <a:r>
              <a:rPr lang="en-US" sz="2000" dirty="0" err="1" smtClean="0"/>
              <a:t>Krisnaningsih,MP</a:t>
            </a:r>
            <a:endParaRPr lang="id-ID" sz="2000" dirty="0"/>
          </a:p>
        </p:txBody>
      </p:sp>
      <p:pic>
        <p:nvPicPr>
          <p:cNvPr id="10" name="17 mariah carey - without 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3632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7" y="1500174"/>
            <a:ext cx="7058025" cy="32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8162" y="1500174"/>
            <a:ext cx="8067675" cy="366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012" y="1214422"/>
            <a:ext cx="8181975" cy="414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9150" y="1142984"/>
            <a:ext cx="7505700" cy="465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" y="1214423"/>
            <a:ext cx="8096250" cy="379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2984"/>
            <a:ext cx="7924800" cy="45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412" y="1000108"/>
            <a:ext cx="7877175" cy="48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887" y="1714488"/>
            <a:ext cx="7896225" cy="34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100" y="1285860"/>
            <a:ext cx="7543800" cy="416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620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71744"/>
            <a:ext cx="4924432" cy="324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685800" y="1071546"/>
            <a:ext cx="7772400" cy="22775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FF00"/>
                </a:solidFill>
              </a:rPr>
              <a:t>SUSU : </a:t>
            </a:r>
            <a:r>
              <a:rPr lang="en-US" sz="2400" dirty="0" err="1">
                <a:solidFill>
                  <a:srgbClr val="FFFF00"/>
                </a:solidFill>
              </a:rPr>
              <a:t>adalah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sekresi</a:t>
            </a:r>
            <a:r>
              <a:rPr lang="en-US" sz="2400" dirty="0">
                <a:solidFill>
                  <a:srgbClr val="FFFF00"/>
                </a:solidFill>
              </a:rPr>
              <a:t> yang </a:t>
            </a:r>
            <a:r>
              <a:rPr lang="en-US" sz="2400" dirty="0" err="1">
                <a:solidFill>
                  <a:srgbClr val="FFFF00"/>
                </a:solidFill>
              </a:rPr>
              <a:t>dihasilkan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ambing</a:t>
            </a:r>
            <a:endParaRPr lang="en-US" sz="2400" dirty="0">
              <a:solidFill>
                <a:srgbClr val="FFFF00"/>
              </a:solidFill>
            </a:endParaRPr>
          </a:p>
          <a:p>
            <a:pPr eaLnBrk="0" hangingPunct="0"/>
            <a:r>
              <a:rPr lang="en-US" sz="2400" dirty="0">
                <a:solidFill>
                  <a:srgbClr val="FFFF00"/>
                </a:solidFill>
              </a:rPr>
              <a:t>             </a:t>
            </a:r>
            <a:r>
              <a:rPr lang="en-US" sz="2400" dirty="0" err="1">
                <a:solidFill>
                  <a:srgbClr val="FFFF00"/>
                </a:solidFill>
              </a:rPr>
              <a:t>ternak</a:t>
            </a:r>
            <a:r>
              <a:rPr lang="en-US" sz="2400" dirty="0">
                <a:solidFill>
                  <a:srgbClr val="FFFF00"/>
                </a:solidFill>
              </a:rPr>
              <a:t> yang </a:t>
            </a:r>
            <a:r>
              <a:rPr lang="en-US" sz="2400" dirty="0" err="1">
                <a:solidFill>
                  <a:srgbClr val="FFFF00"/>
                </a:solidFill>
              </a:rPr>
              <a:t>sehat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tidak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ditambah</a:t>
            </a:r>
            <a:r>
              <a:rPr lang="en-US" sz="2400" dirty="0">
                <a:solidFill>
                  <a:srgbClr val="FFFF00"/>
                </a:solidFill>
              </a:rPr>
              <a:t>/</a:t>
            </a:r>
            <a:r>
              <a:rPr lang="en-US" sz="2400" dirty="0" err="1">
                <a:solidFill>
                  <a:srgbClr val="FFFF00"/>
                </a:solidFill>
              </a:rPr>
              <a:t>dikurangi</a:t>
            </a:r>
            <a:r>
              <a:rPr lang="en-US" sz="2400" dirty="0">
                <a:solidFill>
                  <a:srgbClr val="FFFF00"/>
                </a:solidFill>
              </a:rPr>
              <a:t> 	 	  </a:t>
            </a:r>
            <a:r>
              <a:rPr lang="en-US" sz="2400" dirty="0" err="1">
                <a:solidFill>
                  <a:srgbClr val="FFFF00"/>
                </a:solidFill>
              </a:rPr>
              <a:t>sesuatu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apapun</a:t>
            </a:r>
            <a:endParaRPr lang="en-US" sz="2400" dirty="0">
              <a:solidFill>
                <a:srgbClr val="FFFF00"/>
              </a:solidFill>
            </a:endParaRPr>
          </a:p>
          <a:p>
            <a:pPr eaLnBrk="0" hangingPunct="0"/>
            <a:endParaRPr lang="en-US" sz="2400" dirty="0">
              <a:solidFill>
                <a:srgbClr val="FFFF00"/>
              </a:solidFill>
            </a:endParaRPr>
          </a:p>
          <a:p>
            <a:pPr eaLnBrk="0" hangingPunct="0"/>
            <a:r>
              <a:rPr lang="en-US" sz="2400" dirty="0">
                <a:solidFill>
                  <a:srgbClr val="FFFF00"/>
                </a:solidFill>
              </a:rPr>
              <a:t>SUSU : * </a:t>
            </a:r>
            <a:r>
              <a:rPr lang="en-US" sz="2200" dirty="0">
                <a:solidFill>
                  <a:srgbClr val="FFFF00"/>
                </a:solidFill>
              </a:rPr>
              <a:t>BAHAN MAKANAN SEMPURNA</a:t>
            </a:r>
            <a:endParaRPr lang="it-IT" sz="2200" dirty="0">
              <a:solidFill>
                <a:srgbClr val="FFFF00"/>
              </a:solidFill>
            </a:endParaRPr>
          </a:p>
          <a:p>
            <a:pPr eaLnBrk="0" hangingPunct="0"/>
            <a:r>
              <a:rPr lang="it-IT" sz="2200" dirty="0">
                <a:solidFill>
                  <a:srgbClr val="FFFF00"/>
                </a:solidFill>
              </a:rPr>
              <a:t>              * BAHAN MAKANAN DENGAN NILAI GIZI TINGGI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914400" y="4071942"/>
            <a:ext cx="7620000" cy="1785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96875" indent="-396875" eaLnBrk="0" hangingPunct="0">
              <a:buFontTx/>
              <a:buChar char="•"/>
            </a:pPr>
            <a:r>
              <a:rPr lang="it-IT" sz="2200" dirty="0"/>
              <a:t>MUDAH DICERNA</a:t>
            </a:r>
            <a:endParaRPr lang="en-US" sz="2200" dirty="0"/>
          </a:p>
          <a:p>
            <a:pPr marL="396875" indent="-396875" eaLnBrk="0" hangingPunct="0">
              <a:buFontTx/>
              <a:buChar char="•"/>
            </a:pPr>
            <a:r>
              <a:rPr lang="it-IT" sz="2200" dirty="0"/>
              <a:t>PERBANDINGAN ZAT GIZI DALAM SUSU IDEAL</a:t>
            </a:r>
            <a:endParaRPr lang="en-US" sz="2200" dirty="0"/>
          </a:p>
          <a:p>
            <a:pPr marL="396875" indent="-396875" eaLnBrk="0" hangingPunct="0">
              <a:buFontTx/>
              <a:buChar char="•"/>
            </a:pPr>
            <a:r>
              <a:rPr lang="de-DE" sz="2200" dirty="0"/>
              <a:t>BERPERAN PENTING DALAM DIET MAKANAN BAGI</a:t>
            </a:r>
            <a:endParaRPr lang="en-US" sz="2200" dirty="0"/>
          </a:p>
          <a:p>
            <a:pPr marL="396875" indent="-396875" eaLnBrk="0" hangingPunct="0"/>
            <a:r>
              <a:rPr lang="de-DE" sz="2200" dirty="0"/>
              <a:t>     BAYI, ANAK-ANAK, WANITA HAMIL, MENYUSUI dan ORANG TUA</a:t>
            </a:r>
            <a:endParaRPr lang="en-US" sz="2200" dirty="0"/>
          </a:p>
        </p:txBody>
      </p:sp>
      <p:pic>
        <p:nvPicPr>
          <p:cNvPr id="5" name="01 celine dion - my heart will go 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459" grpId="0" animBg="1"/>
      <p:bldP spid="19460" grpId="0" build="allAtOnce" animBg="1"/>
      <p:bldP spid="19460" grpI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28671"/>
            <a:ext cx="8229600" cy="51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7" y="1571612"/>
            <a:ext cx="8048625" cy="32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285861"/>
            <a:ext cx="7048500" cy="36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" y="857232"/>
            <a:ext cx="8172450" cy="52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1795" y="714356"/>
            <a:ext cx="7440409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277100" cy="421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28"/>
            <a:ext cx="4362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55688"/>
            <a:ext cx="7239000" cy="435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2"/>
            <a:ext cx="6048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62" y="2356644"/>
            <a:ext cx="7153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0042"/>
            <a:ext cx="5715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KERUSAKAN DAN GEJALA KERUSAKAN SUSU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67646"/>
            <a:ext cx="7239000" cy="433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00108"/>
            <a:ext cx="8229600" cy="50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KOMPOSISI SUSU</a:t>
            </a:r>
            <a:endParaRPr lang="id-ID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83964"/>
            <a:ext cx="7239000" cy="469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PENYAKIT YANG DISEBARKAN SUSU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76614"/>
            <a:ext cx="7239000" cy="41128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19544"/>
            <a:ext cx="7239000" cy="44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5362" y="1142984"/>
            <a:ext cx="7153275" cy="481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61"/>
            <a:ext cx="8229600" cy="434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012" y="1500174"/>
            <a:ext cx="81819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462" y="928670"/>
            <a:ext cx="7839075" cy="49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142984"/>
            <a:ext cx="6343650" cy="420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7" y="928670"/>
            <a:ext cx="8162925" cy="430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7" y="1285860"/>
            <a:ext cx="7972425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</TotalTime>
  <Words>69</Words>
  <Application>Microsoft Office PowerPoint</Application>
  <PresentationFormat>On-screen Show (4:3)</PresentationFormat>
  <Paragraphs>17</Paragraphs>
  <Slides>32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Slide 1</vt:lpstr>
      <vt:lpstr>Slide 2</vt:lpstr>
      <vt:lpstr>KOMPOSISI SUSU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KERUSAKAN DAN GEJALA KERUSAKAN SUSU</vt:lpstr>
      <vt:lpstr>Slide 29</vt:lpstr>
      <vt:lpstr>PENYAKIT YANG DISEBARKAN SUSU</vt:lpstr>
      <vt:lpstr>Slide 31</vt:lpstr>
      <vt:lpstr>Slide 32</vt:lpstr>
    </vt:vector>
  </TitlesOfParts>
  <Company>Acer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ANOTE</dc:creator>
  <cp:lastModifiedBy>ANOTE</cp:lastModifiedBy>
  <cp:revision>25</cp:revision>
  <dcterms:created xsi:type="dcterms:W3CDTF">2012-04-17T21:46:12Z</dcterms:created>
  <dcterms:modified xsi:type="dcterms:W3CDTF">2012-04-18T03:51:18Z</dcterms:modified>
</cp:coreProperties>
</file>