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6" r:id="rId9"/>
    <p:sldId id="307" r:id="rId10"/>
    <p:sldId id="30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  <p:sldId id="288" r:id="rId38"/>
    <p:sldId id="295" r:id="rId39"/>
    <p:sldId id="296" r:id="rId40"/>
    <p:sldId id="290" r:id="rId41"/>
    <p:sldId id="291" r:id="rId42"/>
    <p:sldId id="292" r:id="rId43"/>
    <p:sldId id="293" r:id="rId44"/>
    <p:sldId id="294" r:id="rId45"/>
    <p:sldId id="304" r:id="rId46"/>
    <p:sldId id="305" r:id="rId47"/>
    <p:sldId id="298" r:id="rId48"/>
    <p:sldId id="297" r:id="rId49"/>
    <p:sldId id="299" r:id="rId50"/>
    <p:sldId id="300" r:id="rId51"/>
    <p:sldId id="301" r:id="rId52"/>
    <p:sldId id="302" r:id="rId53"/>
    <p:sldId id="303" r:id="rId54"/>
    <p:sldId id="309" r:id="rId5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D225EB-4CA8-495A-A94A-87A78297359B}" type="datetimeFigureOut">
              <a:rPr lang="id-ID" smtClean="0"/>
              <a:pPr/>
              <a:t>13/04/2012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821540-881D-4601-BB2A-C39AE620723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34222" cy="2252658"/>
          </a:xfrm>
        </p:spPr>
        <p:txBody>
          <a:bodyPr>
            <a:normAutofit/>
          </a:bodyPr>
          <a:lstStyle/>
          <a:p>
            <a:r>
              <a:rPr lang="id-ID" sz="4800" dirty="0" smtClean="0"/>
              <a:t>PEMBELAJARAN IPS SD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PENGAMPU 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SITI HALIMATUS SAKDIYAH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Ketrampilan proses dasar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Mengamati (melihat, mendengar, meraba, membau, mengecap).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Mengklasifikasi (mengelompokkan, mengkontraskan, mencari persamaan dan perbedaan).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Menginterpretasikan (menaksir, menyimpulkan).</a:t>
            </a:r>
          </a:p>
          <a:p>
            <a:pPr marL="514350" indent="-514350">
              <a:buAutoNum type="arabicPeriod"/>
            </a:pPr>
            <a:r>
              <a:rPr lang="id-ID" dirty="0" smtClean="0"/>
              <a:t>Memprediksi (memperkirakan, kecenderungan).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Menerapkan (menggunakan ...)</a:t>
            </a:r>
          </a:p>
          <a:p>
            <a:pPr marL="514350" indent="-514350">
              <a:buAutoNum type="arabicPeriod"/>
            </a:pPr>
            <a:r>
              <a:rPr lang="id-ID" smtClean="0"/>
              <a:t>Mengkomunikasikan (mempresentasikan, melaporkan, memperagakan, mendiskusikan).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KETRAMPILAN 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CBSA yang kita anut adalah cara belajar siswa aktif yang mengandung tiga (3) unsur penting, yaitu </a:t>
            </a:r>
            <a:r>
              <a:rPr lang="id-ID" i="1" dirty="0" smtClean="0"/>
              <a:t>pengetahuan</a:t>
            </a:r>
            <a:r>
              <a:rPr lang="id-ID" dirty="0" smtClean="0"/>
              <a:t>, </a:t>
            </a:r>
            <a:r>
              <a:rPr lang="id-ID" i="1" dirty="0" smtClean="0"/>
              <a:t>ketrampilan</a:t>
            </a:r>
            <a:r>
              <a:rPr lang="id-ID" dirty="0" smtClean="0"/>
              <a:t> </a:t>
            </a:r>
            <a:r>
              <a:rPr lang="id-ID" i="1" dirty="0" smtClean="0"/>
              <a:t>proses</a:t>
            </a:r>
            <a:r>
              <a:rPr lang="id-ID" dirty="0" smtClean="0"/>
              <a:t> serta </a:t>
            </a:r>
            <a:r>
              <a:rPr lang="id-ID" i="1" dirty="0" smtClean="0"/>
              <a:t>sikap</a:t>
            </a:r>
            <a:r>
              <a:rPr lang="id-ID" dirty="0" smtClean="0"/>
              <a:t> dan </a:t>
            </a:r>
            <a:r>
              <a:rPr lang="id-ID" i="1" dirty="0" smtClean="0"/>
              <a:t>nilai</a:t>
            </a:r>
            <a:r>
              <a:rPr lang="id-ID" dirty="0" smtClean="0"/>
              <a:t>.</a:t>
            </a:r>
          </a:p>
          <a:p>
            <a:r>
              <a:rPr lang="id-ID" dirty="0" smtClean="0"/>
              <a:t>Dalam bidang studi IPS sikap dan nilai apa yang perlu dikembangkan?  Anak SD rata-rata berumur 6-12 tahun, dimana mereka memiliki sifat keingintahuan yang sangat besar. </a:t>
            </a:r>
          </a:p>
          <a:p>
            <a:r>
              <a:rPr lang="id-ID" smtClean="0"/>
              <a:t>Melalui pengembangan ketrampilan proses, kita membekali anak didik dengan kemampuan dan kebiasaan “belajar bagaimana belajar”.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DAFTAR KETRAMPILAN PROSES</a:t>
            </a:r>
            <a:br>
              <a:rPr lang="id-ID" dirty="0" smtClean="0"/>
            </a:br>
            <a:r>
              <a:rPr lang="id-ID" dirty="0" smtClean="0"/>
              <a:t> ILMU PENGETAHUAN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MENGUMPULKAN DATA</a:t>
            </a:r>
          </a:p>
          <a:p>
            <a:r>
              <a:rPr lang="id-ID" dirty="0" smtClean="0"/>
              <a:t>MENCATAT DATA</a:t>
            </a:r>
          </a:p>
          <a:p>
            <a:r>
              <a:rPr lang="id-ID" dirty="0" smtClean="0"/>
              <a:t>MENAFSIRKAN DATA</a:t>
            </a:r>
          </a:p>
          <a:p>
            <a:r>
              <a:rPr lang="id-ID" dirty="0" smtClean="0"/>
              <a:t>MENYAJIKAN PENEMUAN</a:t>
            </a:r>
          </a:p>
          <a:p>
            <a:r>
              <a:rPr lang="id-ID" dirty="0" smtClean="0"/>
              <a:t>MENILAI INFORMASI</a:t>
            </a:r>
          </a:p>
          <a:p>
            <a:r>
              <a:rPr lang="id-ID" dirty="0" smtClean="0"/>
              <a:t>MENYIMPULKAN DARI TARAF SEDERHANA SAMPAI YANG LEBIH TINGGI</a:t>
            </a:r>
          </a:p>
          <a:p>
            <a:r>
              <a:rPr lang="id-ID" dirty="0" smtClean="0"/>
              <a:t>MENERAPKAN PENEMUAN/ PEROLEHAN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CAKUPAN DAN RUANG</a:t>
            </a:r>
            <a:br>
              <a:rPr lang="id-ID" dirty="0" smtClean="0"/>
            </a:br>
            <a:r>
              <a:rPr lang="id-ID" dirty="0" smtClean="0"/>
              <a:t> LINGKUP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Diawali dari cabang-cabang ilmu pengetahuan, yaitu :</a:t>
            </a:r>
          </a:p>
          <a:p>
            <a:pPr marL="514350" indent="-514350">
              <a:buAutoNum type="arabicPeriod"/>
            </a:pPr>
            <a:r>
              <a:rPr lang="id-ID" dirty="0" smtClean="0"/>
              <a:t>Natural sciences (ilmu-ilmu alamiah), meliputi fisika, kimia, biologi, astronomi dan matematika.</a:t>
            </a:r>
          </a:p>
          <a:p>
            <a:pPr marL="514350" indent="-514350">
              <a:buAutoNum type="arabicPeriod"/>
            </a:pPr>
            <a:r>
              <a:rPr lang="id-ID" dirty="0" smtClean="0"/>
              <a:t>Social  sciences (ilmu-ilmu sosial), meliputi sosiologi, ekonomi, politik, antropologi, sejarah, geografi psikologi sosial dll.</a:t>
            </a:r>
          </a:p>
          <a:p>
            <a:pPr marL="514350" indent="-514350">
              <a:buAutoNum type="arabicPeriod"/>
            </a:pPr>
            <a:r>
              <a:rPr lang="id-ID" dirty="0" smtClean="0"/>
              <a:t>Humanities (ilmu-ilmu budaya), meliputi ilmu bahasa kesusastraan, kesenian dll.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CAKUPAN BIDANG STUDI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KONSEP DASAR SEJARAH</a:t>
            </a:r>
          </a:p>
          <a:p>
            <a:r>
              <a:rPr lang="id-ID" dirty="0" smtClean="0"/>
              <a:t>KONSEP DASAR GEOGRAFI</a:t>
            </a:r>
          </a:p>
          <a:p>
            <a:r>
              <a:rPr lang="id-ID" dirty="0" smtClean="0"/>
              <a:t>KONSEP DASAR EKONOMI</a:t>
            </a:r>
          </a:p>
          <a:p>
            <a:r>
              <a:rPr lang="id-ID" dirty="0" smtClean="0"/>
              <a:t>KONSEP DASAR ILMU POLITIK DAN PEMERINTAHAN</a:t>
            </a:r>
          </a:p>
          <a:p>
            <a:r>
              <a:rPr lang="id-ID" dirty="0" smtClean="0"/>
              <a:t>KONSEP DASAR SOSIOLOGI </a:t>
            </a:r>
          </a:p>
          <a:p>
            <a:r>
              <a:rPr lang="id-ID" dirty="0" smtClean="0"/>
              <a:t>KONSEP DASAR ANTROPOLOGI</a:t>
            </a:r>
          </a:p>
          <a:p>
            <a:r>
              <a:rPr lang="id-ID" dirty="0" smtClean="0"/>
              <a:t>KONSEP DASAR PSIKOLOGI SOSIAL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DASAR 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Peristiwa masa lalu</a:t>
            </a:r>
          </a:p>
          <a:p>
            <a:r>
              <a:rPr lang="id-ID" dirty="0" smtClean="0"/>
              <a:t>Waktu (tanggal, hari, minggu, bulan, tahun, musim, dasawarsa, abad, periode, zaman dll)</a:t>
            </a:r>
          </a:p>
          <a:p>
            <a:r>
              <a:rPr lang="id-ID" dirty="0" smtClean="0"/>
              <a:t>Konsep penelitian (heuristik, kritik, analisa, sintesa, penafsiran, periodisasi).</a:t>
            </a:r>
          </a:p>
          <a:p>
            <a:r>
              <a:rPr lang="id-ID" dirty="0" smtClean="0"/>
              <a:t>Konsep organisasi (kejadian, tema, periode, waktu).</a:t>
            </a:r>
          </a:p>
          <a:p>
            <a:pPr>
              <a:buNone/>
            </a:pPr>
            <a:r>
              <a:rPr lang="id-ID" dirty="0" smtClean="0"/>
              <a:t>Sumbangan ilmu sejarah bagi IPS berupa kumpulan tentang pengetahuan masa lalu yang memberikan pandangan bermakna terhadap apa yang sedang terjadi pada saat ini dan apa yang diharapkan di masa mendatang. 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DASAR GEOGRAFI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Lingkungan alam</a:t>
            </a:r>
          </a:p>
          <a:p>
            <a:r>
              <a:rPr lang="id-ID" dirty="0" smtClean="0"/>
              <a:t>Lingkungan sosial</a:t>
            </a:r>
          </a:p>
          <a:p>
            <a:r>
              <a:rPr lang="id-ID" dirty="0" smtClean="0"/>
              <a:t>Bentuk permukaan bumi</a:t>
            </a:r>
          </a:p>
          <a:p>
            <a:r>
              <a:rPr lang="id-ID" dirty="0" smtClean="0"/>
              <a:t>Kehidupan penduduk</a:t>
            </a:r>
          </a:p>
          <a:p>
            <a:r>
              <a:rPr lang="id-ID" dirty="0" smtClean="0"/>
              <a:t>Region</a:t>
            </a:r>
          </a:p>
          <a:p>
            <a:r>
              <a:rPr lang="id-ID" dirty="0" smtClean="0"/>
              <a:t>Konsep lain yang sering digunakan, lokasi, posisi, situasi, tempat, distribusi dan perancangan.</a:t>
            </a:r>
          </a:p>
          <a:p>
            <a:pPr>
              <a:buNone/>
            </a:pPr>
            <a:r>
              <a:rPr lang="id-ID" dirty="0" smtClean="0"/>
              <a:t>Sumbangan geografi terhadap IPS adalah tentang hubungan interaksi antara orang-orang dengan ruang, tempat dan jarak.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DASAR EKONOMI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Kelangkaan  (scarcity)</a:t>
            </a:r>
          </a:p>
          <a:p>
            <a:r>
              <a:rPr lang="id-ID" dirty="0" smtClean="0"/>
              <a:t>Spesialisasi (specialization)</a:t>
            </a:r>
          </a:p>
          <a:p>
            <a:r>
              <a:rPr lang="id-ID" dirty="0" smtClean="0"/>
              <a:t>Saling ketergantungan (interdependence)</a:t>
            </a:r>
          </a:p>
          <a:p>
            <a:r>
              <a:rPr lang="id-ID" dirty="0" smtClean="0"/>
              <a:t>Pasar (market)</a:t>
            </a:r>
          </a:p>
          <a:p>
            <a:r>
              <a:rPr lang="id-ID" dirty="0" smtClean="0"/>
              <a:t>Kebijaksanaan umum (public policy)</a:t>
            </a:r>
          </a:p>
          <a:p>
            <a:pPr>
              <a:buNone/>
            </a:pPr>
            <a:r>
              <a:rPr lang="id-ID" dirty="0" smtClean="0"/>
              <a:t>Sumbangan ilmu ekonomi terhadap IPS menyediakan pengetahuan tentang bagaimana masyarakat untuk menggunakan dan mengalokasikan sumber-sumber daya  mereka dan tidak lepas dari prinsip ekonomi dan sistem ekonomi.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KONSEP DASAR ILMU POLITIK </a:t>
            </a:r>
            <a:br>
              <a:rPr lang="id-ID" dirty="0" smtClean="0"/>
            </a:br>
            <a:r>
              <a:rPr lang="id-ID" dirty="0" smtClean="0"/>
              <a:t>DAN PEMERINTAHAN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Negara dan kekuasaan </a:t>
            </a:r>
          </a:p>
          <a:p>
            <a:r>
              <a:rPr lang="id-ID" dirty="0" smtClean="0"/>
              <a:t>Pengambilan keputusan</a:t>
            </a:r>
          </a:p>
          <a:p>
            <a:r>
              <a:rPr lang="id-ID" dirty="0" smtClean="0"/>
              <a:t>Kebijaksanaan </a:t>
            </a:r>
          </a:p>
          <a:p>
            <a:r>
              <a:rPr lang="id-ID" dirty="0" smtClean="0"/>
              <a:t>Pembagian kekuasaan</a:t>
            </a:r>
          </a:p>
          <a:p>
            <a:r>
              <a:rPr lang="id-ID" dirty="0" smtClean="0"/>
              <a:t>Demokrasi </a:t>
            </a:r>
          </a:p>
          <a:p>
            <a:r>
              <a:rPr lang="id-ID" dirty="0" smtClean="0"/>
              <a:t>Legitimacy (keabsahan</a:t>
            </a:r>
          </a:p>
          <a:p>
            <a:r>
              <a:rPr lang="id-ID" dirty="0" smtClean="0"/>
              <a:t>Authority (kewenangan)</a:t>
            </a:r>
          </a:p>
          <a:p>
            <a:r>
              <a:rPr lang="id-ID" dirty="0" smtClean="0"/>
              <a:t>Perilaku politik</a:t>
            </a:r>
          </a:p>
          <a:p>
            <a:pPr>
              <a:buNone/>
            </a:pPr>
            <a:r>
              <a:rPr lang="id-ID" dirty="0" smtClean="0"/>
              <a:t>Sumbangan terhadap IPS, menyediakan informasi dasar mengenai proses, perilaku dan lembaga-lembaga politik.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DASAR SOSIOLOGI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KELOMPOK (GROUP)</a:t>
            </a:r>
          </a:p>
          <a:p>
            <a:r>
              <a:rPr lang="id-ID" dirty="0" smtClean="0"/>
              <a:t>LEMBAGA (INSTITUSI)</a:t>
            </a:r>
          </a:p>
          <a:p>
            <a:r>
              <a:rPr lang="id-ID" dirty="0" smtClean="0"/>
              <a:t>PERAN (ROLE)</a:t>
            </a:r>
          </a:p>
          <a:p>
            <a:r>
              <a:rPr lang="id-ID" dirty="0" smtClean="0"/>
              <a:t>NORMA (NORM)</a:t>
            </a:r>
          </a:p>
          <a:p>
            <a:r>
              <a:rPr lang="id-ID" dirty="0" smtClean="0"/>
              <a:t>NILAI (VALUE)</a:t>
            </a:r>
          </a:p>
          <a:p>
            <a:r>
              <a:rPr lang="id-ID" dirty="0" smtClean="0"/>
              <a:t>SOSIALISASI (CIVILIZATION)</a:t>
            </a:r>
          </a:p>
          <a:p>
            <a:r>
              <a:rPr lang="id-ID" dirty="0" smtClean="0"/>
              <a:t>MASYARAKAT (SOCIETY)</a:t>
            </a:r>
          </a:p>
          <a:p>
            <a:pPr>
              <a:buNone/>
            </a:pPr>
            <a:r>
              <a:rPr lang="id-ID" dirty="0" smtClean="0"/>
              <a:t>Sumbangan terhadap IPS berupa pemahaman tentang bagaimana lembaga-lembaga sosial berkembang dan bagaimana orangorang berinteraksi di dalamnya.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MATERI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KURIKULUM IPS</a:t>
            </a:r>
          </a:p>
          <a:p>
            <a:r>
              <a:rPr lang="id-ID" dirty="0" smtClean="0"/>
              <a:t>KETRAMPILAN PROSES IPS</a:t>
            </a:r>
          </a:p>
          <a:p>
            <a:r>
              <a:rPr lang="id-ID" dirty="0" smtClean="0"/>
              <a:t>CAKUPAN DAN RUANG LINGKUP IPS</a:t>
            </a:r>
          </a:p>
          <a:p>
            <a:r>
              <a:rPr lang="id-ID" dirty="0" smtClean="0"/>
              <a:t>TOPIK PENDUKUNG MATERI PEMBELAJARAN IPS SD</a:t>
            </a:r>
          </a:p>
          <a:p>
            <a:r>
              <a:rPr lang="id-ID" dirty="0" smtClean="0"/>
              <a:t>PERENCANAAN PENGAJARAN IPS SD</a:t>
            </a:r>
          </a:p>
          <a:p>
            <a:r>
              <a:rPr lang="id-ID" dirty="0" smtClean="0"/>
              <a:t>MEDIA PEMBELAJARAN IPS SD</a:t>
            </a:r>
          </a:p>
          <a:p>
            <a:r>
              <a:rPr lang="id-ID" dirty="0" smtClean="0"/>
              <a:t>PENGALAMAN PEMBELAJARAN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DASAR ANTROPOLOGI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Kebudayaan (culture)</a:t>
            </a:r>
          </a:p>
          <a:p>
            <a:r>
              <a:rPr lang="id-ID" dirty="0" smtClean="0"/>
              <a:t>Adat istiadat (custom)</a:t>
            </a:r>
          </a:p>
          <a:p>
            <a:r>
              <a:rPr lang="id-ID" dirty="0" smtClean="0"/>
              <a:t>Etika (ethics)</a:t>
            </a:r>
          </a:p>
          <a:p>
            <a:r>
              <a:rPr lang="id-ID" dirty="0" smtClean="0"/>
              <a:t>Ras (race)</a:t>
            </a:r>
          </a:p>
          <a:p>
            <a:r>
              <a:rPr lang="id-ID" dirty="0" smtClean="0"/>
              <a:t>Tradisi (traditions)</a:t>
            </a:r>
          </a:p>
          <a:p>
            <a:r>
              <a:rPr lang="id-ID" dirty="0" smtClean="0"/>
              <a:t>Hukum (law)</a:t>
            </a:r>
          </a:p>
          <a:p>
            <a:r>
              <a:rPr lang="id-ID" dirty="0" smtClean="0"/>
              <a:t>Keyakinan (beliefs)</a:t>
            </a:r>
          </a:p>
          <a:p>
            <a:pPr>
              <a:buNone/>
            </a:pPr>
            <a:r>
              <a:rPr lang="id-ID" dirty="0" smtClean="0"/>
              <a:t>Sumbangan antropologi terhadap IPS adalah memberikan pengertian tentang bagaimana kebudayaan berkembang dan mengapa kebudayaan tersebut berbeda.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KONSEP DASAR</a:t>
            </a:r>
            <a:br>
              <a:rPr lang="id-ID" dirty="0" smtClean="0"/>
            </a:br>
            <a:r>
              <a:rPr lang="id-ID" dirty="0" smtClean="0"/>
              <a:t> PSIKOLOGI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Kedirian(self)</a:t>
            </a:r>
          </a:p>
          <a:p>
            <a:r>
              <a:rPr lang="id-ID" dirty="0" smtClean="0"/>
              <a:t>Motif</a:t>
            </a:r>
          </a:p>
          <a:p>
            <a:r>
              <a:rPr lang="id-ID" dirty="0" smtClean="0"/>
              <a:t>Sikap</a:t>
            </a:r>
          </a:p>
          <a:p>
            <a:r>
              <a:rPr lang="id-ID" dirty="0" smtClean="0"/>
              <a:t>Persepsi interpersonal</a:t>
            </a:r>
          </a:p>
          <a:p>
            <a:r>
              <a:rPr lang="id-ID" dirty="0" smtClean="0"/>
              <a:t>Kelompok</a:t>
            </a:r>
          </a:p>
          <a:p>
            <a:r>
              <a:rPr lang="id-ID" dirty="0" smtClean="0"/>
              <a:t>Norma kelompok</a:t>
            </a:r>
          </a:p>
          <a:p>
            <a:r>
              <a:rPr lang="id-ID" dirty="0" smtClean="0"/>
              <a:t>Konflik</a:t>
            </a:r>
          </a:p>
          <a:p>
            <a:pPr>
              <a:buNone/>
            </a:pPr>
            <a:r>
              <a:rPr lang="id-ID" dirty="0" smtClean="0"/>
              <a:t>Sumbangan terhadap IPS pengkajian pada pemahaman terhadap proses mental (kejiwaan) dan perilaku individu. 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MATERI DAN RUANG LINGKUP </a:t>
            </a:r>
            <a:br>
              <a:rPr lang="id-ID" dirty="0" smtClean="0"/>
            </a:br>
            <a:r>
              <a:rPr lang="id-ID" dirty="0" smtClean="0"/>
              <a:t>IPS 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Kelas 1 : kehidupan di rumah dan sekitarnya, yaitu kekeluargaan, sopan santun, gotong royong, tanggung jawab, tata tertib di jalan dan sekolah dll.</a:t>
            </a:r>
          </a:p>
          <a:p>
            <a:r>
              <a:rPr lang="id-ID" dirty="0" smtClean="0"/>
              <a:t>Kelas 2 : hak dan kewajiban anggota keluarga, saling menghormati di lingkungan keluarga, membiasakan hidup hemat, dokumen diri dan keluarga serta lingkungan alam.</a:t>
            </a:r>
          </a:p>
          <a:p>
            <a:r>
              <a:rPr lang="id-ID" dirty="0" smtClean="0"/>
              <a:t>Kelas 3 : lingkungan keluarga, sekolah, rt,rw, kelurahan, kecamatan dan kota administratif. 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Kelas 6 : sudah semakin meluas, berisi tentang globalisasi, masyarakat sebagai potensi bangsa, penerapan nilai-nilai pancasila, koperasi dan perekonomian, gejala alam dan sosial di Indonesia dan negara tetangga, kenampakan alam dunia serta pelaksanaan hak dan azasi manusia.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Kelas 4 : seluruh tanah air, 8 penjuru angin, pengetahuan peta, kondisi propinsi, sda, transportasi dan komunikasi.</a:t>
            </a:r>
          </a:p>
          <a:p>
            <a:r>
              <a:rPr lang="id-ID" dirty="0" smtClean="0"/>
              <a:t>Kelas 5 : peninggalan sejarah, keragaman kenampakan alam dan buatan, wilayah waktu, keragaman suku bangsa dan budaya, kegiatan ekonomi, zaman penjajahan, pergerakan nasional, persiapan kemerdekaan, sekitar proklamasi dan perjuangan mempertahankan kemerdekaan.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LINGKUNGAN MELUAS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KELAS : 1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KELAS : 2</a:t>
            </a:r>
          </a:p>
          <a:p>
            <a:r>
              <a:rPr lang="id-ID" dirty="0" smtClean="0"/>
              <a:t>KELAS : 3</a:t>
            </a:r>
          </a:p>
          <a:p>
            <a:r>
              <a:rPr lang="id-ID" dirty="0" smtClean="0"/>
              <a:t>KELAS : 4</a:t>
            </a:r>
          </a:p>
          <a:p>
            <a:r>
              <a:rPr lang="id-ID" dirty="0" smtClean="0"/>
              <a:t>KELAS : 5</a:t>
            </a:r>
          </a:p>
          <a:p>
            <a:endParaRPr lang="id-ID" dirty="0" smtClean="0"/>
          </a:p>
          <a:p>
            <a:r>
              <a:rPr lang="id-ID" dirty="0" smtClean="0"/>
              <a:t>KELAS : 6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Rumah, sekolah, RT, RW, lingkungan sekitar</a:t>
            </a:r>
          </a:p>
          <a:p>
            <a:r>
              <a:rPr lang="id-ID" dirty="0" smtClean="0"/>
              <a:t>Kecamatan</a:t>
            </a:r>
          </a:p>
          <a:p>
            <a:r>
              <a:rPr lang="id-ID" dirty="0" smtClean="0"/>
              <a:t>Kabupaten</a:t>
            </a:r>
          </a:p>
          <a:p>
            <a:r>
              <a:rPr lang="id-ID" dirty="0" smtClean="0"/>
              <a:t>Propinsi</a:t>
            </a:r>
          </a:p>
          <a:p>
            <a:r>
              <a:rPr lang="id-ID" dirty="0" smtClean="0"/>
              <a:t>Indonesia dan dunia internasional</a:t>
            </a:r>
          </a:p>
          <a:p>
            <a:r>
              <a:rPr lang="id-ID" dirty="0" smtClean="0"/>
              <a:t>Indonesia dan dunia internasional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TOPIK PENDUKUNG MATERI PEMBELAJARAN IPS 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143116"/>
            <a:ext cx="6357982" cy="2928958"/>
          </a:xfrm>
        </p:spPr>
        <p:txBody>
          <a:bodyPr/>
          <a:lstStyle/>
          <a:p>
            <a:r>
              <a:rPr lang="id-ID" dirty="0" smtClean="0"/>
              <a:t>ANTROPOLOGI SOSIAL</a:t>
            </a:r>
          </a:p>
          <a:p>
            <a:r>
              <a:rPr lang="id-ID" dirty="0" smtClean="0"/>
              <a:t>SOSIOLOGI</a:t>
            </a:r>
          </a:p>
          <a:p>
            <a:r>
              <a:rPr lang="id-ID" dirty="0" smtClean="0"/>
              <a:t>PSIKOLOGI SOSIAL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PEMBAGIAN ANTROPOLOGI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7196166" cy="3429024"/>
          </a:xfrm>
        </p:spPr>
        <p:txBody>
          <a:bodyPr/>
          <a:lstStyle/>
          <a:p>
            <a:r>
              <a:rPr lang="id-ID" dirty="0" smtClean="0"/>
              <a:t>ANTROPOLOGI FISIK (sejarah terjadinya dan perkembangan manusia, ciri tubuh)</a:t>
            </a:r>
          </a:p>
          <a:p>
            <a:r>
              <a:rPr lang="id-ID" dirty="0" smtClean="0"/>
              <a:t>ANTROPOLOGI BUDAYA (Persebaran dan terjadinya aneka bahasa, perubahan dan persebaran kebudayaan, dasar-dasar kebudayaan manusia dalam kehidupan masyarakat. 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SOSIOLOGI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357430"/>
            <a:ext cx="7124728" cy="2928958"/>
          </a:xfrm>
        </p:spPr>
        <p:txBody>
          <a:bodyPr/>
          <a:lstStyle/>
          <a:p>
            <a:r>
              <a:rPr lang="id-ID" dirty="0" smtClean="0"/>
              <a:t>Obyeknya : masyarakat</a:t>
            </a:r>
          </a:p>
          <a:p>
            <a:r>
              <a:rPr lang="id-ID" dirty="0" smtClean="0"/>
              <a:t>Bersifat : empiris, teoritis, komulatif, dan non etis</a:t>
            </a:r>
          </a:p>
          <a:p>
            <a:r>
              <a:rPr lang="id-ID" dirty="0" smtClean="0"/>
              <a:t>Disiplin ilmu : kategoris bukan normatif.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PSIKOLOGI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Disebut juga ilmu jiwa yang mempelajari,</a:t>
            </a:r>
          </a:p>
          <a:p>
            <a:r>
              <a:rPr lang="id-ID" dirty="0" smtClean="0"/>
              <a:t>Pengalaman dan tingkah laku individu</a:t>
            </a:r>
          </a:p>
          <a:p>
            <a:r>
              <a:rPr lang="id-ID" dirty="0" smtClean="0"/>
              <a:t>Peristiwa-peristiwa tingkah laku antar pribadi</a:t>
            </a:r>
          </a:p>
          <a:p>
            <a:r>
              <a:rPr lang="id-ID" dirty="0" smtClean="0"/>
              <a:t>Interaksi manusia</a:t>
            </a:r>
          </a:p>
          <a:p>
            <a:r>
              <a:rPr lang="id-ID" dirty="0" smtClean="0"/>
              <a:t>Individu manusia yang berinteraksi, sebagian besar secara simbolik dengan lingkungannya.</a:t>
            </a:r>
          </a:p>
          <a:p>
            <a:r>
              <a:rPr lang="id-ID" dirty="0" smtClean="0"/>
              <a:t>Tingkah laku individu sebagai rangsang sosial</a:t>
            </a:r>
          </a:p>
          <a:p>
            <a:r>
              <a:rPr lang="id-ID" dirty="0" smtClean="0"/>
              <a:t>Pengalaman dan tingkah laku individu dalam hubungannya dengan individu, kelompok dan kebudayaan lain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BUKU RUJUKAN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Abdul Azis Wahab, dkk, 2007, Konsep Dasar IPS,Buku Materi Pokok Edisi I, PDGK 4102/SKS/ Modul 1-12, UT, Jakarta.</a:t>
            </a:r>
          </a:p>
          <a:p>
            <a:r>
              <a:rPr lang="id-ID" dirty="0" smtClean="0"/>
              <a:t>Abdul Azis Wahab, dkk, 1996, Metodologi Pengajaran IPS, Karunika UT, Jakarta.</a:t>
            </a:r>
          </a:p>
          <a:p>
            <a:r>
              <a:rPr lang="id-ID" dirty="0" smtClean="0"/>
              <a:t>Budi Handoyo dkk, 2004, Pendidikan IPS SD Terpadu, Geografi Spektrum Press Malang.</a:t>
            </a:r>
          </a:p>
          <a:p>
            <a:r>
              <a:rPr lang="id-ID" dirty="0" smtClean="0"/>
              <a:t>Bert F.Hozelitz ed, 2000, Panduan Dasar Ilmu-ilmu Sosial, Rajawali Pers, Jakarta.</a:t>
            </a:r>
          </a:p>
          <a:p>
            <a:r>
              <a:rPr lang="id-ID" dirty="0" smtClean="0"/>
              <a:t>Iman Sukiman, 1999, Mengajar IPS di Sekolah Dasar, Depdikbud, Propinsi Jawa Barat, Bandung.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SEJARAH PERKEMBANGAN ANTROPOLOGI, SOSIOLOGI DAN PSIKOLOGI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7329510" cy="4169744"/>
          </a:xfrm>
        </p:spPr>
        <p:txBody>
          <a:bodyPr/>
          <a:lstStyle/>
          <a:p>
            <a:r>
              <a:rPr lang="id-ID" dirty="0" smtClean="0"/>
              <a:t>Tahap I  : sebelum tahun 1800</a:t>
            </a:r>
          </a:p>
          <a:p>
            <a:r>
              <a:rPr lang="id-ID" dirty="0" smtClean="0"/>
              <a:t>Tahap II : kira-kira pertengahan abad ke 19</a:t>
            </a:r>
          </a:p>
          <a:p>
            <a:r>
              <a:rPr lang="id-ID" dirty="0" smtClean="0"/>
              <a:t>Tahap III : permulaan abad ke 20</a:t>
            </a:r>
          </a:p>
          <a:p>
            <a:r>
              <a:rPr lang="id-ID" dirty="0" smtClean="0"/>
              <a:t>Tahap IV : sesudah kira-kira tahun 1930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153732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PERBANDINGAN ANTARA ANTROPOLOGI SOSIAL, SOSIOLOGI DAN PSIKOLOGI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500306"/>
            <a:ext cx="7429552" cy="2786082"/>
          </a:xfrm>
        </p:spPr>
        <p:txBody>
          <a:bodyPr/>
          <a:lstStyle/>
          <a:p>
            <a:r>
              <a:rPr lang="id-ID" dirty="0" smtClean="0"/>
              <a:t>Asal mula</a:t>
            </a:r>
          </a:p>
          <a:p>
            <a:r>
              <a:rPr lang="id-ID" dirty="0" smtClean="0"/>
              <a:t>Obyek formal</a:t>
            </a:r>
          </a:p>
          <a:p>
            <a:r>
              <a:rPr lang="id-ID" dirty="0" smtClean="0"/>
              <a:t>Obyek penelitian </a:t>
            </a:r>
          </a:p>
          <a:p>
            <a:r>
              <a:rPr lang="id-ID" dirty="0" smtClean="0"/>
              <a:t>Metode penelitian (korelasional, eksperimen)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MANFAAT ANTROPOLOGI SOSIAL, SOSIOLOGI DAN PSIKOLOGI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Modernisasi masyarakat.</a:t>
            </a:r>
          </a:p>
          <a:p>
            <a:r>
              <a:rPr lang="id-ID" dirty="0" smtClean="0"/>
              <a:t>Menjelaskan nilai budaya.</a:t>
            </a:r>
          </a:p>
          <a:p>
            <a:r>
              <a:rPr lang="id-ID" dirty="0" smtClean="0"/>
              <a:t>Memberikan pemahaman pada peristiwa, sikap, nilai, kebiasaan, pengetahuan maupun ketrampilan.</a:t>
            </a:r>
          </a:p>
          <a:p>
            <a:r>
              <a:rPr lang="id-ID" dirty="0" smtClean="0"/>
              <a:t>Memberikan nilai-nilai budaya bagi seorang guru.</a:t>
            </a:r>
          </a:p>
          <a:p>
            <a:r>
              <a:rPr lang="id-ID" dirty="0" smtClean="0"/>
              <a:t>Memahami latar belakang dan kehidupan sosial anak.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TOPIK-TOPIK BIDANG STUDI IPS SD YANG DITUNJANG AS,S,PS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Kelas 3 : lingkungan keluarga, lingkungan sekolah.</a:t>
            </a:r>
          </a:p>
          <a:p>
            <a:r>
              <a:rPr lang="id-ID" dirty="0" smtClean="0"/>
              <a:t>Kelas 4 : sekolah sebagai pusat pendidikan dan pengetahuan, tindakan-tindakan ekonomi, hidup sederhana, hidup hemat.</a:t>
            </a:r>
          </a:p>
          <a:p>
            <a:r>
              <a:rPr lang="id-ID" dirty="0" smtClean="0"/>
              <a:t>Kelas 5 : penduduk Indonesia, pembauran, permasalahan kota dan desa, kebutuhan berkomunikasi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PENDEKATAN DALAM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214554"/>
            <a:ext cx="7072362" cy="3429024"/>
          </a:xfrm>
        </p:spPr>
        <p:txBody>
          <a:bodyPr/>
          <a:lstStyle/>
          <a:p>
            <a:r>
              <a:rPr lang="id-ID" dirty="0" smtClean="0"/>
              <a:t>PENDEKATAN MASALAH, adalah merupakan masalah-masalah yang ada di masyarakat.</a:t>
            </a:r>
          </a:p>
          <a:p>
            <a:r>
              <a:rPr lang="id-ID" dirty="0" smtClean="0"/>
              <a:t>PENDEKATAN STRUKTURAL, sumber bahannya adalah struktur ilmu.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PERBEDAAN FAKTA, KONSEP DAN GENERALISASI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FAKTA, merupakan tingkat yang paling rendah dari suatu abstraksi, dan tidak memiliki konotasi nilai. Contoh, negara Indonesia adalah negara kepulauan.</a:t>
            </a:r>
          </a:p>
          <a:p>
            <a:r>
              <a:rPr lang="id-ID" dirty="0" smtClean="0"/>
              <a:t>KONSEP, merupakan sekelompok fakta atau data yang banyak memiliki ciri-ciri yang sama dan dapat dimasukkan ke dalam satu label. Contoh, sumber alam, pasar, pahlawan.</a:t>
            </a:r>
          </a:p>
          <a:p>
            <a:r>
              <a:rPr lang="id-ID" dirty="0" smtClean="0"/>
              <a:t>GENERALISASI, hampir abstrak. Adalah pernyataan yang menunjukkan hubungan antara dua konsep atau lebih. Contoh keadaan geografis kota Probolinggo berpengaruh terhadap cara hidup penduduk Probolinggo.A	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DASAR FILISOFIS PENGAJARAN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7186634" cy="3143272"/>
          </a:xfrm>
        </p:spPr>
        <p:txBody>
          <a:bodyPr/>
          <a:lstStyle/>
          <a:p>
            <a:r>
              <a:rPr lang="id-ID" dirty="0" smtClean="0"/>
              <a:t>PANCASILA  DAN</a:t>
            </a:r>
          </a:p>
          <a:p>
            <a:r>
              <a:rPr lang="id-ID" dirty="0" smtClean="0"/>
              <a:t>UNDANG-UNDANG DASAR 1945</a:t>
            </a:r>
          </a:p>
          <a:p>
            <a:r>
              <a:rPr lang="id-ID" dirty="0" smtClean="0"/>
              <a:t>Sebab Pancasila dan undang-undang dasar 1945 adalah pandangan bangsa Indonesia.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DASAR-DASAR PSIKOLOGIS DALAM PENGAJARAN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Kecerdasan</a:t>
            </a:r>
          </a:p>
          <a:p>
            <a:r>
              <a:rPr lang="id-ID" dirty="0" smtClean="0"/>
              <a:t>Motivasi</a:t>
            </a:r>
          </a:p>
          <a:p>
            <a:r>
              <a:rPr lang="id-ID" dirty="0" smtClean="0"/>
              <a:t>Perhatian</a:t>
            </a:r>
          </a:p>
          <a:p>
            <a:r>
              <a:rPr lang="id-ID" dirty="0" smtClean="0"/>
              <a:t>Berfikir</a:t>
            </a:r>
          </a:p>
          <a:p>
            <a:r>
              <a:rPr lang="id-ID" dirty="0" smtClean="0"/>
              <a:t>ingatan</a:t>
            </a:r>
            <a:endParaRPr lang="id-ID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MODEL-MODEL PEMBELAJARAN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Model-model pembelajaran yang sering digunakan di dalam pembelajaran IPS SD, antara lain :</a:t>
            </a:r>
          </a:p>
          <a:p>
            <a:r>
              <a:rPr lang="id-ID" dirty="0" smtClean="0"/>
              <a:t>Ceramah dan ceramah bervariasi</a:t>
            </a:r>
          </a:p>
          <a:p>
            <a:r>
              <a:rPr lang="id-ID" dirty="0" smtClean="0"/>
              <a:t>Role playing/ bermain peran</a:t>
            </a:r>
          </a:p>
          <a:p>
            <a:r>
              <a:rPr lang="id-ID" dirty="0" smtClean="0"/>
              <a:t>Inquiry/ penemuan</a:t>
            </a:r>
          </a:p>
          <a:p>
            <a:r>
              <a:rPr lang="id-ID" dirty="0" smtClean="0"/>
              <a:t>Cooperative learning (Jigsaw, STAD, GI dll)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UNSUR-UNSUR DALAM PEMILIHAN METODE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RUMUSAN TUJUAN</a:t>
            </a:r>
          </a:p>
          <a:p>
            <a:r>
              <a:rPr lang="id-ID" dirty="0" smtClean="0"/>
              <a:t>KEMAMPUAN MURID</a:t>
            </a:r>
          </a:p>
          <a:p>
            <a:r>
              <a:rPr lang="id-ID" dirty="0" smtClean="0"/>
              <a:t>KEMAMPUAN GURU</a:t>
            </a:r>
          </a:p>
          <a:p>
            <a:r>
              <a:rPr lang="id-ID" dirty="0" smtClean="0"/>
              <a:t>SITUASI</a:t>
            </a:r>
          </a:p>
          <a:p>
            <a:r>
              <a:rPr lang="id-ID" dirty="0" smtClean="0"/>
              <a:t>FASILITAS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PERKEMBANGAN KURIKULUM IPS DI SEKOLAH DASAR (sd)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Kurikulum 1964 dan 1968, IPS diajarkan sejak kelas I SD.</a:t>
            </a:r>
          </a:p>
          <a:p>
            <a:r>
              <a:rPr lang="id-ID" dirty="0" smtClean="0"/>
              <a:t>Kurikulum 1975, PKn dipisah dari IPS dan dinamai PMP. PMP diajarkan sejak kelas I tetapi IPS mulai kelas III.</a:t>
            </a:r>
          </a:p>
          <a:p>
            <a:r>
              <a:rPr lang="id-ID" dirty="0" smtClean="0"/>
              <a:t>Kurikulum 1986, sejarah lokal tetap berada dalam IPS, tetapi sejarah nasional menjadi sub bidang studi tersendiri dan diajarkan mulai kelas IV.</a:t>
            </a:r>
          </a:p>
          <a:p>
            <a:r>
              <a:rPr lang="id-ID" dirty="0" smtClean="0"/>
              <a:t>Kurikulum 1994, IPS diajarkan mulai kelas III, materinya terintegrasi yang ditunjang oleh berbagai disiplin ilmu.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METODE CERAMAH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Fase I  : pembukaan</a:t>
            </a:r>
          </a:p>
          <a:p>
            <a:r>
              <a:rPr lang="id-ID" dirty="0" smtClean="0"/>
              <a:t>Fase II : mengemukakan informasi pokok</a:t>
            </a:r>
          </a:p>
          <a:p>
            <a:r>
              <a:rPr lang="id-ID" dirty="0" smtClean="0"/>
              <a:t>Fase III : penyimpulan pelajaran</a:t>
            </a:r>
          </a:p>
          <a:p>
            <a:r>
              <a:rPr lang="id-ID" dirty="0" smtClean="0"/>
              <a:t>Fase IV : pengayaan</a:t>
            </a:r>
          </a:p>
          <a:p>
            <a:r>
              <a:rPr lang="id-ID" dirty="0" smtClean="0"/>
              <a:t>Fase V  : analisis hasil belajar</a:t>
            </a:r>
          </a:p>
          <a:p>
            <a:pPr>
              <a:buNone/>
            </a:pPr>
            <a:r>
              <a:rPr lang="id-ID" dirty="0" smtClean="0"/>
              <a:t>Metode  ceramah tepat digunakan apabila guru memberikan informasi, ketika siswa sudah mendapatkan motivasi, jika guru pandai menggunakan gambar dalam kata-kata, jika guru ingin menambah atau menekankan apa yang sudah dipelajari.</a:t>
            </a:r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METODE ROLE PLAYING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SIMULASI</a:t>
            </a:r>
          </a:p>
          <a:p>
            <a:r>
              <a:rPr lang="id-ID" dirty="0" smtClean="0"/>
              <a:t>DRAMATISASI</a:t>
            </a:r>
          </a:p>
          <a:p>
            <a:r>
              <a:rPr lang="id-ID" dirty="0" smtClean="0"/>
              <a:t>SOSIODRAMA</a:t>
            </a:r>
          </a:p>
          <a:p>
            <a:r>
              <a:rPr lang="id-ID" dirty="0" smtClean="0"/>
              <a:t>PSIKODRAMA</a:t>
            </a:r>
          </a:p>
          <a:p>
            <a:r>
              <a:rPr lang="id-ID" dirty="0" smtClean="0"/>
              <a:t>DYADIC ROLE PLAYING</a:t>
            </a:r>
          </a:p>
          <a:p>
            <a:pPr>
              <a:buNone/>
            </a:pPr>
            <a:r>
              <a:rPr lang="id-ID" dirty="0" smtClean="0"/>
              <a:t>Manfaat  dari metode ini adalah dapat mengungkapkan perasaan, sikap, serta tingkah laku siswa dalam menghayati perasaan orang lain dari sudut pandang atau cara berpikir orang lain yang diperankan oleh siswa.</a:t>
            </a:r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MASALAH-MASALAH SOSIAL YANG DIANGKAT DALAM ROLE PLAYING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PERTENTANGAN ANTAR PRIBADI</a:t>
            </a:r>
          </a:p>
          <a:p>
            <a:r>
              <a:rPr lang="id-ID" dirty="0" smtClean="0"/>
              <a:t>HUBUNGAN ANTAR KELOMPOK</a:t>
            </a:r>
          </a:p>
          <a:p>
            <a:r>
              <a:rPr lang="id-ID" dirty="0" smtClean="0"/>
              <a:t>KEMELUT PRIBADI</a:t>
            </a:r>
          </a:p>
          <a:p>
            <a:r>
              <a:rPr lang="id-ID" dirty="0" smtClean="0"/>
              <a:t>MASALAH MASA LAMPAU</a:t>
            </a:r>
          </a:p>
          <a:p>
            <a:r>
              <a:rPr lang="id-ID" dirty="0" smtClean="0"/>
              <a:t>MASALAH MASA SEKARANG</a:t>
            </a:r>
            <a:endParaRPr lang="id-ID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METODE INQUIRY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YANG DIKEMBANGKAN SUCHMAN terdiri atas lima (5) tahap, yaitu :</a:t>
            </a:r>
          </a:p>
          <a:p>
            <a:r>
              <a:rPr lang="id-ID" dirty="0" smtClean="0"/>
              <a:t>1. menghadapi masalah atau persoalan</a:t>
            </a:r>
          </a:p>
          <a:p>
            <a:r>
              <a:rPr lang="id-ID" dirty="0" smtClean="0"/>
              <a:t>2. mengumpulkan data/ verifikasi</a:t>
            </a:r>
          </a:p>
          <a:p>
            <a:r>
              <a:rPr lang="id-ID" dirty="0" smtClean="0"/>
              <a:t>3. mengumpulkan data/ eksperimen</a:t>
            </a:r>
          </a:p>
          <a:p>
            <a:r>
              <a:rPr lang="id-ID" dirty="0" smtClean="0"/>
              <a:t>4. merumuskan suatu penjelasan</a:t>
            </a:r>
          </a:p>
          <a:p>
            <a:r>
              <a:rPr lang="id-ID" dirty="0" smtClean="0"/>
              <a:t>5. menganalisis proses</a:t>
            </a:r>
            <a:endParaRPr lang="id-ID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INQUIRY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EFEKTIF, bilamana tujuan pokok pengajarannya ditujukan untuk mengembangkan konsep atau generlisasi, mengembangkan ketrampilan berpikir reflektif-analisis-rasional, melatih pengambilan keputusan atau mengklasifikasi nilai.</a:t>
            </a:r>
            <a:endParaRPr lang="id-ID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6 ketrampilan dasar dalam inquiry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Mengamati</a:t>
            </a:r>
          </a:p>
          <a:p>
            <a:r>
              <a:rPr lang="id-ID" dirty="0" smtClean="0"/>
              <a:t>Mengklasifikasi</a:t>
            </a:r>
          </a:p>
          <a:p>
            <a:r>
              <a:rPr lang="id-ID" dirty="0" smtClean="0"/>
              <a:t>Mengkomunikasikan</a:t>
            </a:r>
          </a:p>
          <a:p>
            <a:r>
              <a:rPr lang="id-ID" dirty="0" smtClean="0"/>
              <a:t>Mengukur</a:t>
            </a:r>
          </a:p>
          <a:p>
            <a:r>
              <a:rPr lang="id-ID" dirty="0" smtClean="0"/>
              <a:t>Memprediksi</a:t>
            </a:r>
          </a:p>
          <a:p>
            <a:r>
              <a:rPr lang="id-ID" dirty="0" smtClean="0"/>
              <a:t>Menyimpulkan </a:t>
            </a:r>
            <a:endParaRPr lang="id-ID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Problem based learning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KARAKTERISTIK :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Pengajuan pertanyaan/ masalah</a:t>
            </a:r>
          </a:p>
          <a:p>
            <a:pPr marL="514350" indent="-514350">
              <a:buAutoNum type="arabicPeriod"/>
            </a:pPr>
            <a:r>
              <a:rPr lang="id-ID" dirty="0" smtClean="0"/>
              <a:t>Berfokus pada keterkaitan antar disiplin.</a:t>
            </a:r>
          </a:p>
          <a:p>
            <a:pPr marL="514350" indent="-514350">
              <a:buAutoNum type="arabicPeriod"/>
            </a:pPr>
            <a:r>
              <a:rPr lang="id-ID" dirty="0" smtClean="0"/>
              <a:t>Pendidikan autentik.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Menghasilkan produk/ karya.</a:t>
            </a:r>
          </a:p>
          <a:p>
            <a:pPr marL="514350" indent="-514350">
              <a:buAutoNum type="arabicPeriod"/>
            </a:pPr>
            <a:r>
              <a:rPr lang="id-ID" dirty="0" smtClean="0"/>
              <a:t>Kerjasama.</a:t>
            </a:r>
            <a:endParaRPr lang="id-ID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IPS SD KELAS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MATERI : ANGGOTA KELUARGA</a:t>
            </a:r>
          </a:p>
          <a:p>
            <a:r>
              <a:rPr lang="id-ID" dirty="0" smtClean="0"/>
              <a:t>Disini siswa diharapkan dapat menyebutkan nama-nama anggota keluarga, seperti ayah, ibu maupun kakak atau adik. Menyebutkan nama panjang maupun nama panggilannya.</a:t>
            </a:r>
          </a:p>
          <a:p>
            <a:r>
              <a:rPr lang="id-ID" dirty="0" smtClean="0"/>
              <a:t>Improvisasi yang dilakukan guru adalah dengan mengajak muridnya bernyanyi  “Sayang Semua”</a:t>
            </a:r>
          </a:p>
          <a:p>
            <a:r>
              <a:rPr lang="id-ID" dirty="0" smtClean="0"/>
              <a:t>Satu2x aku sayang ibu, dua2x aku sayang ayah, tiga2x sayang adik kakak, satu dua tiga sayang semuanya.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IPS SD KELAS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DALAM MATERI 8 PENJURU MATA ANGIN</a:t>
            </a:r>
          </a:p>
          <a:p>
            <a:r>
              <a:rPr lang="id-ID" dirty="0" smtClean="0"/>
              <a:t>Disini siswa diharapkan dapat menyebutkan arah atau mata angin : utara (U), selatan (S), timur (T), barat (B), timur laut (TL), tenggara (Tg), barat laut (BL) dan barat daya (BD).</a:t>
            </a:r>
          </a:p>
          <a:p>
            <a:r>
              <a:rPr lang="id-ID" dirty="0" smtClean="0"/>
              <a:t>Improvisasi dengan lagu : atas3x, bawah3x, atas bawah tidak boleh aku-aku lupa. Kanan3x, kiri3x, kanan kiri tidak boleh aku-aku lupa.</a:t>
            </a:r>
          </a:p>
          <a:p>
            <a:r>
              <a:rPr lang="id-ID" dirty="0" smtClean="0"/>
              <a:t>Atas berarti utara, bawah berarti selatan, kanan berarti barat, kiri berarti timur.</a:t>
            </a:r>
            <a:endParaRPr lang="id-ID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IPS SD KELAS 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MATERI : TRANSPORTASI DAN KOMUNIKASI</a:t>
            </a:r>
          </a:p>
          <a:p>
            <a:r>
              <a:rPr lang="id-ID" dirty="0" smtClean="0"/>
              <a:t>Diharapkan siswa dapat menyebutkan dan memahami transportasi dan alat komunikasi tempo  dulu dengan tempo sekarang. Serta bisa menjelaskan fungsinya/ kegunaannya.</a:t>
            </a:r>
          </a:p>
          <a:p>
            <a:r>
              <a:rPr lang="id-ID" dirty="0" smtClean="0"/>
              <a:t>Improvisasi bisa dengan lagu, juga bisa dengan puisi atau diawali dengan bercerita.</a:t>
            </a:r>
          </a:p>
          <a:p>
            <a:r>
              <a:rPr lang="id-ID" dirty="0" smtClean="0"/>
              <a:t>Lagu Tamasya</a:t>
            </a:r>
          </a:p>
          <a:p>
            <a:r>
              <a:rPr lang="id-ID" smtClean="0"/>
              <a:t>Lagu Becak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Kurikulum 2002 adalah  KBK, IPS diajarkan mulai kelas I.</a:t>
            </a:r>
          </a:p>
          <a:p>
            <a:r>
              <a:rPr lang="id-ID" dirty="0" smtClean="0"/>
              <a:t>Kurikulum 2006 adalah KTSP, yang mempunyai prinsip pengembangan dan terpadu dan tanggap terhadap perkembangan IPTEK.</a:t>
            </a:r>
            <a:endParaRPr lang="id-ID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yAng perlu diperhatikan guru ips dalam menyusun rpp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Mengacu pada perangkat kurikulum ips sd.</a:t>
            </a:r>
          </a:p>
          <a:p>
            <a:r>
              <a:rPr lang="id-ID" dirty="0" smtClean="0"/>
              <a:t>Rencana pengajaran harus jelas.</a:t>
            </a:r>
          </a:p>
          <a:p>
            <a:r>
              <a:rPr lang="id-ID" dirty="0" smtClean="0"/>
              <a:t>Rencana pengajaran harus dapat dilaksanakan dalam PBM.</a:t>
            </a:r>
          </a:p>
          <a:p>
            <a:r>
              <a:rPr lang="id-ID" dirty="0" smtClean="0"/>
              <a:t>Berkesinambungan dengan rencana pengajaran yang lalu.</a:t>
            </a:r>
          </a:p>
          <a:p>
            <a:r>
              <a:rPr lang="id-ID" dirty="0" smtClean="0"/>
              <a:t>Harus disesuaikan dengan tingkat perkembangan anak dan kondisi lingkungan (sumber belajar yang tersedia).</a:t>
            </a:r>
            <a:endParaRPr lang="id-ID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58072" cy="146588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Langkah-langkah yang ditempuh dalam membuat jaringan topik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7258072" cy="4526934"/>
          </a:xfrm>
        </p:spPr>
        <p:txBody>
          <a:bodyPr/>
          <a:lstStyle/>
          <a:p>
            <a:r>
              <a:rPr lang="id-ID" dirty="0" smtClean="0"/>
              <a:t>DENGAN METODE PROYEK :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Mengidentifikasi dan menentukan topik.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Mengembangkan topik dari tiap bidang studi menjadi materi pengajaran.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Mengorganisasi anak (perorangan/ kelompok) sesuai bobot tugasnya.</a:t>
            </a:r>
          </a:p>
          <a:p>
            <a:pPr marL="514350" indent="-514350">
              <a:buAutoNum type="arabicPeriod"/>
            </a:pPr>
            <a:r>
              <a:rPr lang="id-ID" dirty="0" smtClean="0"/>
              <a:t>Memilih dan menentukan ketrampilan proses.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Menentukan alokasi waktu.</a:t>
            </a:r>
            <a:endParaRPr lang="id-ID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Jaringan Topik :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Mata Pelajaran Pkn, dengan indikator : Mengenali cara menyelesaikan masalah melalui musyawarah.</a:t>
            </a:r>
          </a:p>
          <a:p>
            <a:r>
              <a:rPr lang="id-ID" dirty="0" smtClean="0"/>
              <a:t>Mata Pelajaran B. Indonesia, dengan indikator : Menjelaskan isi dongeng.</a:t>
            </a:r>
          </a:p>
          <a:p>
            <a:r>
              <a:rPr lang="id-ID" dirty="0" smtClean="0"/>
              <a:t>Mata Pelajaran Matematika, dengan indikator : Memecahkan soal cerita yang mengandung perkalian.</a:t>
            </a:r>
          </a:p>
          <a:p>
            <a:r>
              <a:rPr lang="id-ID" dirty="0" smtClean="0"/>
              <a:t>Mata Pelajaran IPA, dengan indikator : Memberi contoh jenis-jenis energi yang sering digunakan sehari-hari dan memberi alasan menggunakan energi tersebut.</a:t>
            </a:r>
          </a:p>
          <a:p>
            <a:r>
              <a:rPr lang="id-ID" dirty="0" smtClean="0"/>
              <a:t>Mata pelajaran IPS, dengan indikator : Mengenal hubungan timbal balik/ interaksi antara manusia dengan lingkungan.</a:t>
            </a:r>
            <a:endParaRPr lang="id-ID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Jaringan topik : tempat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Mata Pelajaran PKn, dengan indikator : Mengenali cara menyelesaikan masalah melalui musyawarah.</a:t>
            </a:r>
          </a:p>
          <a:p>
            <a:r>
              <a:rPr lang="id-ID" dirty="0" smtClean="0"/>
              <a:t>Mata Pelajaran Matematika, dengan indikator : Mengenal arti perkalian sebagai penjumlahan berulang.</a:t>
            </a:r>
          </a:p>
          <a:p>
            <a:r>
              <a:rPr lang="id-ID" dirty="0" smtClean="0"/>
              <a:t>Mata Pelajaran IPA, dengan indikator : Mencari contoh alat-alat rumah tangga yang menghasilkan bunyi dan cahaya.</a:t>
            </a:r>
            <a:endParaRPr lang="id-ID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Pelaksanaan pengajaran ips 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Prinsip Motivasi.</a:t>
            </a:r>
          </a:p>
          <a:p>
            <a:r>
              <a:rPr lang="id-ID" dirty="0" smtClean="0"/>
              <a:t>Prinsip latar belakang.</a:t>
            </a:r>
          </a:p>
          <a:p>
            <a:r>
              <a:rPr lang="id-ID" dirty="0" smtClean="0"/>
              <a:t>Prinsip keterpaduan.</a:t>
            </a:r>
          </a:p>
          <a:p>
            <a:r>
              <a:rPr lang="id-ID" dirty="0" smtClean="0"/>
              <a:t>Prinsip pemusatan perhatian.</a:t>
            </a:r>
          </a:p>
          <a:p>
            <a:r>
              <a:rPr lang="id-ID" dirty="0" smtClean="0"/>
              <a:t>Prinsip pemecahan masalah.</a:t>
            </a:r>
          </a:p>
          <a:p>
            <a:r>
              <a:rPr lang="id-ID" dirty="0" smtClean="0"/>
              <a:t>Prinsip menemukan.</a:t>
            </a:r>
          </a:p>
          <a:p>
            <a:r>
              <a:rPr lang="id-ID" dirty="0" smtClean="0"/>
              <a:t>Prinsip belajar sambil bekerja.</a:t>
            </a:r>
          </a:p>
          <a:p>
            <a:r>
              <a:rPr lang="id-ID" dirty="0" smtClean="0"/>
              <a:t>Prinsip belajar sambil bermain.</a:t>
            </a:r>
          </a:p>
          <a:p>
            <a:r>
              <a:rPr lang="id-ID" dirty="0" smtClean="0"/>
              <a:t>Prinsip perbedaan individu.</a:t>
            </a:r>
          </a:p>
          <a:p>
            <a:r>
              <a:rPr lang="id-ID" smtClean="0"/>
              <a:t>Prinsip hubungan sosial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SISTEM PENGEMBANGAN KURIKULUM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Kurikulum di Indonesia dikembangkan di Pusat lalu disebarkan kepada para guru untuk dilaksanakan.</a:t>
            </a:r>
          </a:p>
          <a:p>
            <a:r>
              <a:rPr lang="id-ID" dirty="0" smtClean="0"/>
              <a:t>Kurikulum IPS di Indonesia disusun berdasarkan pendekatan ganda, yaitu berorientasi kepada </a:t>
            </a:r>
            <a:r>
              <a:rPr lang="id-ID" i="1" dirty="0" smtClean="0"/>
              <a:t>tujuan</a:t>
            </a:r>
            <a:r>
              <a:rPr lang="id-ID" dirty="0" smtClean="0"/>
              <a:t> dan </a:t>
            </a:r>
            <a:r>
              <a:rPr lang="id-ID" i="1" dirty="0" smtClean="0"/>
              <a:t>proses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5 TEKNIK PENGEMBANGAN KURIKULUM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Pengembangan berdasarkan isi/ konten.</a:t>
            </a:r>
          </a:p>
          <a:p>
            <a:r>
              <a:rPr lang="id-ID" dirty="0" smtClean="0"/>
              <a:t>Pengembangan berdasarkan konsep.</a:t>
            </a:r>
          </a:p>
          <a:p>
            <a:r>
              <a:rPr lang="id-ID" dirty="0" smtClean="0"/>
              <a:t>Pengembangan berdasarkan ketrampiln proses (ketrampilan dasar).</a:t>
            </a:r>
          </a:p>
          <a:p>
            <a:r>
              <a:rPr lang="id-ID" dirty="0" smtClean="0"/>
              <a:t>Pengembangan berdasarkan masalah.</a:t>
            </a:r>
          </a:p>
          <a:p>
            <a:r>
              <a:rPr lang="id-ID" dirty="0" smtClean="0"/>
              <a:t>Pengembangan berdasarkan minat.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KETRAMPILAN 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Ketrampilan proses dasar.</a:t>
            </a:r>
          </a:p>
          <a:p>
            <a:r>
              <a:rPr lang="id-ID" dirty="0" smtClean="0"/>
              <a:t>Ketrampilan proses lanjut/ integratif.</a:t>
            </a:r>
          </a:p>
          <a:p>
            <a:r>
              <a:rPr lang="id-ID" dirty="0" smtClean="0"/>
              <a:t>Ketrampilan proses adalah ketrampilan proses kerja ilmiah yang diperlukan siswa untuk mengelola hasil belajarnya. Atau suatu bentuk pembelajaran yang didalamnya memberi pengalaman pada siswa dalam proses kerja ilmiah.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KETRAMPILAN PROSES LANJUT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Mencari, menemukan, mengidentifikasi masalah, merumuskan masalah.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Mengidentifikasi variabel.</a:t>
            </a:r>
          </a:p>
          <a:p>
            <a:pPr marL="514350" indent="-514350">
              <a:buAutoNum type="arabicPeriod"/>
            </a:pPr>
            <a:r>
              <a:rPr lang="id-ID" dirty="0" smtClean="0"/>
              <a:t>Merumuskan hipotesis.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Membuat instrumen.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Pengumpulan data.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Menganalisis data.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Menyimpulkan.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402</TotalTime>
  <Words>2388</Words>
  <Application>Microsoft Office PowerPoint</Application>
  <PresentationFormat>On-screen Show (4:3)</PresentationFormat>
  <Paragraphs>319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Opulent</vt:lpstr>
      <vt:lpstr>PEMBELAJARAN IPS SD</vt:lpstr>
      <vt:lpstr>MATERI :</vt:lpstr>
      <vt:lpstr>BUKU RUJUKAN :</vt:lpstr>
      <vt:lpstr>PERKEMBANGAN KURIKULUM IPS DI SEKOLAH DASAR (sd)</vt:lpstr>
      <vt:lpstr>Slide 5</vt:lpstr>
      <vt:lpstr>SISTEM PENGEMBANGAN KURIKULUM</vt:lpstr>
      <vt:lpstr>5 TEKNIK PENGEMBANGAN KURIKULUM</vt:lpstr>
      <vt:lpstr>KETRAMPILAN PROSES</vt:lpstr>
      <vt:lpstr>KETRAMPILAN PROSES LANJUT</vt:lpstr>
      <vt:lpstr>Ketrampilan proses dasar</vt:lpstr>
      <vt:lpstr>KETRAMPILAN PROSES</vt:lpstr>
      <vt:lpstr>DAFTAR KETRAMPILAN PROSES  ILMU PENGETAHUAN SOSIAL</vt:lpstr>
      <vt:lpstr>CAKUPAN DAN RUANG  LINGKUP IPS</vt:lpstr>
      <vt:lpstr>CAKUPAN BIDANG STUDI IPS</vt:lpstr>
      <vt:lpstr>KONSEP DASAR SEJARAH</vt:lpstr>
      <vt:lpstr>KONSEP DASAR GEOGRAFI</vt:lpstr>
      <vt:lpstr>KONSEP DASAR EKONOMI</vt:lpstr>
      <vt:lpstr>KONSEP DASAR ILMU POLITIK  DAN PEMERINTAHAN</vt:lpstr>
      <vt:lpstr>KONSEP DASAR SOSIOLOGI</vt:lpstr>
      <vt:lpstr>KONSEP DASAR ANTROPOLOGI</vt:lpstr>
      <vt:lpstr>KONSEP DASAR  PSIKOLOGI SOSIAL</vt:lpstr>
      <vt:lpstr>MATERI DAN RUANG LINGKUP  IPS SD</vt:lpstr>
      <vt:lpstr>Slide 23</vt:lpstr>
      <vt:lpstr>Slide 24</vt:lpstr>
      <vt:lpstr>LINGKUNGAN MELUAS</vt:lpstr>
      <vt:lpstr>TOPIK PENDUKUNG MATERI PEMBELAJARAN IPS SD</vt:lpstr>
      <vt:lpstr>PEMBAGIAN ANTROPOLOGI</vt:lpstr>
      <vt:lpstr>SOSIOLOGI</vt:lpstr>
      <vt:lpstr>PSIKOLOGI SOSIAL</vt:lpstr>
      <vt:lpstr>SEJARAH PERKEMBANGAN ANTROPOLOGI, SOSIOLOGI DAN PSIKOLOGI SOSIAL</vt:lpstr>
      <vt:lpstr>PERBANDINGAN ANTARA ANTROPOLOGI SOSIAL, SOSIOLOGI DAN PSIKOLOGI SOSIAL</vt:lpstr>
      <vt:lpstr>MANFAAT ANTROPOLOGI SOSIAL, SOSIOLOGI DAN PSIKOLOGI SOSIAL</vt:lpstr>
      <vt:lpstr>TOPIK-TOPIK BIDANG STUDI IPS SD YANG DITUNJANG AS,S,PS</vt:lpstr>
      <vt:lpstr>PENDEKATAN DALAM IPS</vt:lpstr>
      <vt:lpstr>PERBEDAAN FAKTA, KONSEP DAN GENERALISASI</vt:lpstr>
      <vt:lpstr>DASAR FILISOFIS PENGAJARAN IPS</vt:lpstr>
      <vt:lpstr>DASAR-DASAR PSIKOLOGIS DALAM PENGAJARAN IPS</vt:lpstr>
      <vt:lpstr>MODEL-MODEL PEMBELAJARAN IPS</vt:lpstr>
      <vt:lpstr>UNSUR-UNSUR DALAM PEMILIHAN METODE IPS</vt:lpstr>
      <vt:lpstr>METODE CERAMAH</vt:lpstr>
      <vt:lpstr>METODE ROLE PLAYING</vt:lpstr>
      <vt:lpstr>MASALAH-MASALAH SOSIAL YANG DIANGKAT DALAM ROLE PLAYING</vt:lpstr>
      <vt:lpstr>METODE INQUIRY</vt:lpstr>
      <vt:lpstr>INQUIRY</vt:lpstr>
      <vt:lpstr>6 ketrampilan dasar dalam inquiry</vt:lpstr>
      <vt:lpstr>Problem based learning</vt:lpstr>
      <vt:lpstr>IPS SD KELAS 1</vt:lpstr>
      <vt:lpstr>IPS SD KELAS 3</vt:lpstr>
      <vt:lpstr>IPS SD KELAS 5</vt:lpstr>
      <vt:lpstr>yAng perlu diperhatikan guru ips dalam menyusun rpp</vt:lpstr>
      <vt:lpstr>Langkah-langkah yang ditempuh dalam membuat jaringan topik</vt:lpstr>
      <vt:lpstr>Jaringan Topik : lingkungan</vt:lpstr>
      <vt:lpstr>Jaringan topik : tempat umum</vt:lpstr>
      <vt:lpstr>Pelaksanaan pengajaran ips sd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IPS SD</dc:title>
  <dc:creator>user</dc:creator>
  <cp:lastModifiedBy>user</cp:lastModifiedBy>
  <cp:revision>65</cp:revision>
  <dcterms:created xsi:type="dcterms:W3CDTF">2012-03-13T13:02:53Z</dcterms:created>
  <dcterms:modified xsi:type="dcterms:W3CDTF">2012-04-13T04:32:14Z</dcterms:modified>
</cp:coreProperties>
</file>