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30A9-BEF5-481C-ADB3-1FFC6066DB18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1D93-3354-4BA9-9DC3-9E23168803DE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0004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latin typeface="Arial Black" pitchFamily="34" charset="0"/>
                <a:cs typeface="Arabic Typesetting" pitchFamily="66" charset="-78"/>
              </a:rPr>
              <a:t>BEDAH JURNAL KUANTITATIF</a:t>
            </a:r>
            <a:endParaRPr lang="id-ID" sz="2400" dirty="0">
              <a:latin typeface="Arial Black" pitchFamily="34" charset="0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214311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/>
              <a:t>JUDUL JURNAL:</a:t>
            </a:r>
          </a:p>
          <a:p>
            <a:pPr algn="ctr"/>
            <a:r>
              <a:rPr lang="id-ID" b="1" dirty="0" smtClean="0"/>
              <a:t>Pengaruh </a:t>
            </a:r>
            <a:r>
              <a:rPr lang="id-ID" b="1" dirty="0"/>
              <a:t>pendekatan </a:t>
            </a:r>
            <a:r>
              <a:rPr lang="id-ID" b="1" i="1" dirty="0"/>
              <a:t>problem solving terhadap kemampuan representasi dan literasi matematis </a:t>
            </a:r>
            <a:r>
              <a:rPr lang="id-ID" b="1" i="1" dirty="0" smtClean="0"/>
              <a:t>siswa.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714348" y="435769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/>
              <a:t>AUTHOR</a:t>
            </a:r>
            <a:endParaRPr lang="id-ID" b="1" dirty="0"/>
          </a:p>
          <a:p>
            <a:pPr algn="ctr"/>
            <a:r>
              <a:rPr lang="id-ID" dirty="0"/>
              <a:t> </a:t>
            </a:r>
            <a:r>
              <a:rPr lang="id-ID" b="1" dirty="0"/>
              <a:t>Muh. Fajaruddin </a:t>
            </a:r>
            <a:r>
              <a:rPr lang="id-ID" b="1" dirty="0" smtClean="0"/>
              <a:t>Atsnan, </a:t>
            </a:r>
            <a:r>
              <a:rPr lang="id-ID" b="1" dirty="0"/>
              <a:t>Rahmita Yuliana </a:t>
            </a:r>
            <a:r>
              <a:rPr lang="id-ID" b="1" dirty="0" smtClean="0"/>
              <a:t>Gazali, </a:t>
            </a:r>
            <a:r>
              <a:rPr lang="id-ID" b="1" dirty="0"/>
              <a:t>Maisea Ledua </a:t>
            </a:r>
            <a:r>
              <a:rPr lang="id-ID" b="1" dirty="0" smtClean="0"/>
              <a:t>Nareki</a:t>
            </a:r>
            <a:endParaRPr lang="id-ID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29124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68103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68389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785786" y="785794"/>
            <a:ext cx="61436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7158" y="928670"/>
            <a:ext cx="6715172" cy="9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7158" y="1133460"/>
            <a:ext cx="6715172" cy="9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58082" y="714356"/>
            <a:ext cx="142876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Latar belakang</a:t>
            </a:r>
            <a:endParaRPr lang="id-ID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57224" y="1285860"/>
            <a:ext cx="621510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7158" y="1490650"/>
            <a:ext cx="6715172" cy="95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7158" y="1714488"/>
            <a:ext cx="3857652" cy="95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58082" y="1214422"/>
            <a:ext cx="164307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Tujuan penelitian</a:t>
            </a:r>
            <a:endParaRPr lang="id-ID" sz="14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57158" y="1857364"/>
            <a:ext cx="6715172" cy="95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86248" y="1714488"/>
            <a:ext cx="271464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7158" y="2062154"/>
            <a:ext cx="6715172" cy="95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7158" y="2214554"/>
            <a:ext cx="6715172" cy="95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7158" y="2428868"/>
            <a:ext cx="2500330" cy="95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86644" y="1857364"/>
            <a:ext cx="164307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Metode penelitian</a:t>
            </a:r>
            <a:endParaRPr lang="id-ID" sz="1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57158" y="2571744"/>
            <a:ext cx="6715172" cy="95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928926" y="2428868"/>
            <a:ext cx="4071966" cy="95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57158" y="2786058"/>
            <a:ext cx="6715172" cy="95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57158" y="2990848"/>
            <a:ext cx="6715172" cy="95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57158" y="3133724"/>
            <a:ext cx="6715172" cy="95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7158" y="3348038"/>
            <a:ext cx="6715172" cy="95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86644" y="2714620"/>
            <a:ext cx="16430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Hasil penelitian dan kesimpulan</a:t>
            </a:r>
            <a:endParaRPr lang="id-ID" sz="14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57158" y="3562352"/>
            <a:ext cx="4633946" cy="95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286644" y="3357562"/>
            <a:ext cx="164307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Kata kunci</a:t>
            </a:r>
            <a:endParaRPr lang="id-ID" sz="1400" dirty="0"/>
          </a:p>
        </p:txBody>
      </p:sp>
      <p:pic>
        <p:nvPicPr>
          <p:cNvPr id="4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7929586" y="41433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32385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Brace 2"/>
          <p:cNvSpPr/>
          <p:nvPr/>
        </p:nvSpPr>
        <p:spPr>
          <a:xfrm>
            <a:off x="3286116" y="285728"/>
            <a:ext cx="500066" cy="31432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3571868" y="1500174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Isu umum yang ada berdasarkan literatur</a:t>
            </a:r>
            <a:endParaRPr lang="id-ID" sz="1400" dirty="0"/>
          </a:p>
        </p:txBody>
      </p:sp>
      <p:sp>
        <p:nvSpPr>
          <p:cNvPr id="5" name="Right Brace 4"/>
          <p:cNvSpPr/>
          <p:nvPr/>
        </p:nvSpPr>
        <p:spPr>
          <a:xfrm>
            <a:off x="3357554" y="3500438"/>
            <a:ext cx="500066" cy="33575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3714744" y="4857760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Permasalahan secara khusus</a:t>
            </a:r>
            <a:endParaRPr lang="id-ID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9"/>
            <a:ext cx="32194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571480"/>
            <a:ext cx="328612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072430" y="576330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Tujuan penelitian</a:t>
            </a:r>
            <a:endParaRPr lang="id-ID" sz="1400" dirty="0"/>
          </a:p>
        </p:txBody>
      </p:sp>
      <p:sp>
        <p:nvSpPr>
          <p:cNvPr id="12" name="Right Brace 11"/>
          <p:cNvSpPr/>
          <p:nvPr/>
        </p:nvSpPr>
        <p:spPr>
          <a:xfrm>
            <a:off x="7786710" y="5214950"/>
            <a:ext cx="500066" cy="16430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Brace 12"/>
          <p:cNvSpPr/>
          <p:nvPr/>
        </p:nvSpPr>
        <p:spPr>
          <a:xfrm>
            <a:off x="7786710" y="285728"/>
            <a:ext cx="500066" cy="49292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001024" y="247715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Landasan teori</a:t>
            </a:r>
            <a:endParaRPr lang="id-ID" sz="1400" dirty="0"/>
          </a:p>
        </p:txBody>
      </p:sp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tretch>
            <a:fillRect/>
          </a:stretch>
        </p:blipFill>
        <p:spPr>
          <a:xfrm>
            <a:off x="4071934" y="3357562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/>
          <a:stretch>
            <a:fillRect/>
          </a:stretch>
        </p:blipFill>
        <p:spPr>
          <a:xfrm>
            <a:off x="4000496" y="4286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7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357430"/>
            <a:ext cx="4887584" cy="343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0"/>
            <a:ext cx="320992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327660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636"/>
            <a:ext cx="321945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3143240" y="142852"/>
            <a:ext cx="500066" cy="7143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3357554" y="21429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Jenis penelitian</a:t>
            </a:r>
            <a:endParaRPr lang="id-ID" sz="1400" dirty="0"/>
          </a:p>
        </p:txBody>
      </p:sp>
      <p:sp>
        <p:nvSpPr>
          <p:cNvPr id="7" name="Right Brace 6"/>
          <p:cNvSpPr/>
          <p:nvPr/>
        </p:nvSpPr>
        <p:spPr>
          <a:xfrm>
            <a:off x="3143240" y="857232"/>
            <a:ext cx="500066" cy="37862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3357554" y="250030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Desain penelitian</a:t>
            </a:r>
            <a:endParaRPr lang="id-ID" sz="1400" dirty="0"/>
          </a:p>
        </p:txBody>
      </p:sp>
      <p:sp>
        <p:nvSpPr>
          <p:cNvPr id="9" name="Right Brace 8"/>
          <p:cNvSpPr/>
          <p:nvPr/>
        </p:nvSpPr>
        <p:spPr>
          <a:xfrm>
            <a:off x="3143240" y="4714884"/>
            <a:ext cx="500066" cy="10715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Brace 9"/>
          <p:cNvSpPr/>
          <p:nvPr/>
        </p:nvSpPr>
        <p:spPr>
          <a:xfrm>
            <a:off x="3071802" y="5786430"/>
            <a:ext cx="500066" cy="10715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3428992" y="4929198"/>
            <a:ext cx="1071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Langkah/ prosedur penelitian</a:t>
            </a:r>
            <a:endParaRPr lang="id-ID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8992" y="6072206"/>
            <a:ext cx="1071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Populasi dan teknik sampling</a:t>
            </a:r>
            <a:endParaRPr lang="id-ID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8659" y="0"/>
            <a:ext cx="330517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Brace 13"/>
          <p:cNvSpPr/>
          <p:nvPr/>
        </p:nvSpPr>
        <p:spPr>
          <a:xfrm>
            <a:off x="7572396" y="0"/>
            <a:ext cx="500066" cy="22859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7858148" y="85723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Instrumen penelitian</a:t>
            </a:r>
            <a:endParaRPr lang="id-ID" sz="1400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6429388" y="3643314"/>
            <a:ext cx="500066" cy="47863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5286380" y="619192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Indikator masing-masing variabel penelitian</a:t>
            </a:r>
            <a:endParaRPr lang="id-ID" sz="1400" dirty="0"/>
          </a:p>
        </p:txBody>
      </p:sp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/>
          <a:stretch>
            <a:fillRect/>
          </a:stretch>
        </p:blipFill>
        <p:spPr>
          <a:xfrm>
            <a:off x="3714744" y="3571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928670"/>
            <a:ext cx="32194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Lanjutan metode penelitian</a:t>
            </a:r>
            <a:endParaRPr lang="id-ID" b="1" dirty="0"/>
          </a:p>
        </p:txBody>
      </p:sp>
      <p:sp>
        <p:nvSpPr>
          <p:cNvPr id="4" name="Right Brace 3"/>
          <p:cNvSpPr/>
          <p:nvPr/>
        </p:nvSpPr>
        <p:spPr>
          <a:xfrm>
            <a:off x="6072198" y="857232"/>
            <a:ext cx="500066" cy="421484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6286512" y="2500306"/>
            <a:ext cx="1071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Validasi instrumen penelitian</a:t>
            </a:r>
            <a:endParaRPr lang="id-ID" sz="1400" dirty="0"/>
          </a:p>
        </p:txBody>
      </p:sp>
      <p:sp>
        <p:nvSpPr>
          <p:cNvPr id="6" name="Right Brace 5"/>
          <p:cNvSpPr/>
          <p:nvPr/>
        </p:nvSpPr>
        <p:spPr>
          <a:xfrm>
            <a:off x="6000760" y="5072074"/>
            <a:ext cx="500066" cy="12858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6215074" y="5286388"/>
            <a:ext cx="1071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Teknik analisis data</a:t>
            </a:r>
            <a:endParaRPr lang="id-ID" sz="14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8001024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71546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Uraikan bagian-bagian yang ditulis pada sub “HASIL DAN PEMBAHASAN” !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Ketik uraian dalam dokumen Ms.Word dalam minimal  500 kata 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Upload dokumen pada laman Spada pertemuan ke 9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id-ID" dirty="0" smtClean="0"/>
              <a:t>Utamakan originalitas jawaban anda, jangan copy paste dari tugas teman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50004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TUGAS BUKTI KEHADIRAN</a:t>
            </a:r>
            <a:endParaRPr lang="id-ID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127</Words>
  <Application>Microsoft Office PowerPoint</Application>
  <PresentationFormat>On-screen Show (4:3)</PresentationFormat>
  <Paragraphs>28</Paragraphs>
  <Slides>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G40-70</dc:creator>
  <cp:lastModifiedBy>G40-70</cp:lastModifiedBy>
  <cp:revision>10</cp:revision>
  <dcterms:created xsi:type="dcterms:W3CDTF">2020-04-07T19:38:32Z</dcterms:created>
  <dcterms:modified xsi:type="dcterms:W3CDTF">2020-04-07T21:16:58Z</dcterms:modified>
</cp:coreProperties>
</file>