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30A9-BEF5-481C-ADB3-1FFC6066DB18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635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latin typeface="Arial Black" pitchFamily="34" charset="0"/>
                <a:cs typeface="Arabic Typesetting" pitchFamily="66" charset="-78"/>
              </a:rPr>
              <a:t>PERTEMUAN KE 10</a:t>
            </a:r>
          </a:p>
          <a:p>
            <a:pPr algn="ctr"/>
            <a:r>
              <a:rPr lang="id-ID" dirty="0" smtClean="0">
                <a:latin typeface="Arial Black" pitchFamily="34" charset="0"/>
                <a:cs typeface="Arabic Typesetting" pitchFamily="66" charset="-78"/>
              </a:rPr>
              <a:t>(</a:t>
            </a:r>
            <a:r>
              <a:rPr lang="id-ID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klik suara sesuai dengan nomor urutnya</a:t>
            </a:r>
            <a:r>
              <a:rPr lang="id-ID" dirty="0" smtClean="0">
                <a:latin typeface="Arial Black" pitchFamily="34" charset="0"/>
                <a:cs typeface="Arabic Typesetting" pitchFamily="66" charset="-78"/>
              </a:rPr>
              <a:t>)</a:t>
            </a:r>
            <a:endParaRPr lang="id-ID" dirty="0"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1500173"/>
            <a:ext cx="3572845" cy="21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4039511"/>
            <a:ext cx="3500430" cy="160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>
            <a:stCxn id="1026" idx="2"/>
            <a:endCxn id="1027" idx="0"/>
          </p:cNvCxnSpPr>
          <p:nvPr/>
        </p:nvCxnSpPr>
        <p:spPr>
          <a:xfrm rot="5400000">
            <a:off x="1577635" y="3830754"/>
            <a:ext cx="381339" cy="36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1357298"/>
            <a:ext cx="3471870" cy="7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5286388"/>
            <a:ext cx="3214710" cy="137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3889" y="2357430"/>
            <a:ext cx="4710111" cy="255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030" idx="2"/>
            <a:endCxn id="1029" idx="0"/>
          </p:cNvCxnSpPr>
          <p:nvPr/>
        </p:nvCxnSpPr>
        <p:spPr>
          <a:xfrm rot="5400000">
            <a:off x="6477944" y="4975386"/>
            <a:ext cx="369603" cy="2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30" idx="0"/>
            <a:endCxn id="1028" idx="2"/>
          </p:cNvCxnSpPr>
          <p:nvPr/>
        </p:nvCxnSpPr>
        <p:spPr>
          <a:xfrm rot="16200000" flipV="1">
            <a:off x="6537850" y="2106335"/>
            <a:ext cx="235494" cy="266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tretch>
            <a:fillRect/>
          </a:stretch>
        </p:blipFill>
        <p:spPr>
          <a:xfrm>
            <a:off x="6215074" y="500042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/>
          <a:stretch>
            <a:fillRect/>
          </a:stretch>
        </p:blipFill>
        <p:spPr>
          <a:xfrm>
            <a:off x="1357290" y="5695968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3"/>
          <a:stretch>
            <a:fillRect/>
          </a:stretch>
        </p:blipFill>
        <p:spPr>
          <a:xfrm>
            <a:off x="1357290" y="628652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/>
          <a:stretch>
            <a:fillRect/>
          </a:stretch>
        </p:blipFill>
        <p:spPr>
          <a:xfrm>
            <a:off x="8501090" y="1571612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3"/>
          <a:stretch>
            <a:fillRect/>
          </a:stretch>
        </p:blipFill>
        <p:spPr>
          <a:xfrm>
            <a:off x="8429652" y="5857892"/>
            <a:ext cx="304800" cy="304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28794" y="5643578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8794" y="621508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2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58214" y="1071546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3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6776" y="542926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4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2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2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3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9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1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3498856" cy="10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643050"/>
            <a:ext cx="3129185" cy="14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429000"/>
            <a:ext cx="3108897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572008"/>
            <a:ext cx="3214678" cy="1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285728"/>
            <a:ext cx="3319469" cy="10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1571612"/>
            <a:ext cx="3305976" cy="14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3214686"/>
            <a:ext cx="3372572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35637" y="4500570"/>
            <a:ext cx="332330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3"/>
          <a:stretch>
            <a:fillRect/>
          </a:stretch>
        </p:blipFill>
        <p:spPr>
          <a:xfrm>
            <a:off x="4143372" y="1571612"/>
            <a:ext cx="304800" cy="3048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/>
          <a:stretch>
            <a:fillRect/>
          </a:stretch>
        </p:blipFill>
        <p:spPr>
          <a:xfrm>
            <a:off x="4143372" y="3000372"/>
            <a:ext cx="304800" cy="3048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3"/>
          <a:stretch>
            <a:fillRect/>
          </a:stretch>
        </p:blipFill>
        <p:spPr>
          <a:xfrm>
            <a:off x="4071934" y="4572008"/>
            <a:ext cx="304800" cy="3048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72000" y="157161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3438" y="292893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2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438" y="4500570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3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89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07187" cy="50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Brace 16"/>
          <p:cNvSpPr/>
          <p:nvPr/>
        </p:nvSpPr>
        <p:spPr>
          <a:xfrm>
            <a:off x="3286116" y="214290"/>
            <a:ext cx="500066" cy="3571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Brace 17"/>
          <p:cNvSpPr/>
          <p:nvPr/>
        </p:nvSpPr>
        <p:spPr>
          <a:xfrm>
            <a:off x="3286116" y="3786190"/>
            <a:ext cx="500066" cy="11430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3571868" y="17144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Temuan teori dari penelitian</a:t>
            </a:r>
            <a:endParaRPr lang="id-ID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868" y="407194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Literatur pendukung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8" y="1285860"/>
            <a:ext cx="142876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PEMBAHASAN</a:t>
            </a:r>
            <a:endParaRPr lang="id-ID" sz="1400" dirty="0"/>
          </a:p>
        </p:txBody>
      </p:sp>
      <p:sp>
        <p:nvSpPr>
          <p:cNvPr id="22" name="Rectangle 21"/>
          <p:cNvSpPr/>
          <p:nvPr/>
        </p:nvSpPr>
        <p:spPr>
          <a:xfrm>
            <a:off x="4143372" y="0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d-ID" dirty="0" smtClean="0"/>
              <a:t> </a:t>
            </a:r>
            <a:r>
              <a:rPr lang="id-ID" b="1" dirty="0" smtClean="0"/>
              <a:t>Pengaruh </a:t>
            </a:r>
            <a:r>
              <a:rPr lang="id-ID" b="1" dirty="0" smtClean="0">
                <a:solidFill>
                  <a:srgbClr val="FF0000"/>
                </a:solidFill>
              </a:rPr>
              <a:t>pendekatan </a:t>
            </a:r>
            <a:r>
              <a:rPr lang="id-ID" b="1" i="1" dirty="0" smtClean="0">
                <a:solidFill>
                  <a:srgbClr val="FF0000"/>
                </a:solidFill>
              </a:rPr>
              <a:t>problem </a:t>
            </a:r>
            <a:r>
              <a:rPr lang="id-ID" b="1" i="1" dirty="0" smtClean="0">
                <a:solidFill>
                  <a:srgbClr val="FF0000"/>
                </a:solidFill>
              </a:rPr>
              <a:t>solving </a:t>
            </a:r>
            <a:r>
              <a:rPr lang="id-ID" b="1" i="1" dirty="0" smtClean="0"/>
              <a:t>terhadap </a:t>
            </a:r>
            <a:r>
              <a:rPr lang="id-ID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kemampuan representasi </a:t>
            </a:r>
            <a:r>
              <a:rPr lang="id-ID" b="1" i="1" dirty="0" smtClean="0"/>
              <a:t>dan </a:t>
            </a:r>
            <a:r>
              <a:rPr lang="id-ID" b="1" i="1" dirty="0" smtClean="0">
                <a:solidFill>
                  <a:srgbClr val="00B050"/>
                </a:solidFill>
              </a:rPr>
              <a:t>literasi </a:t>
            </a:r>
            <a:r>
              <a:rPr lang="id-ID" b="1" i="1" dirty="0" smtClean="0">
                <a:solidFill>
                  <a:srgbClr val="00B050"/>
                </a:solidFill>
              </a:rPr>
              <a:t>matematis </a:t>
            </a:r>
            <a:r>
              <a:rPr lang="id-ID" b="1" i="1" dirty="0" smtClean="0"/>
              <a:t>siswa </a:t>
            </a:r>
            <a:endParaRPr lang="id-ID" dirty="0"/>
          </a:p>
        </p:txBody>
      </p:sp>
      <p:cxnSp>
        <p:nvCxnSpPr>
          <p:cNvPr id="24" name="Straight Arrow Connector 23"/>
          <p:cNvCxnSpPr>
            <a:stCxn id="21" idx="2"/>
            <a:endCxn id="37" idx="0"/>
          </p:cNvCxnSpPr>
          <p:nvPr/>
        </p:nvCxnSpPr>
        <p:spPr>
          <a:xfrm rot="5400000">
            <a:off x="5761740" y="2261285"/>
            <a:ext cx="13352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21" idx="0"/>
          </p:cNvCxnSpPr>
          <p:nvPr/>
        </p:nvCxnSpPr>
        <p:spPr>
          <a:xfrm rot="16200000" flipH="1">
            <a:off x="6248115" y="1104587"/>
            <a:ext cx="362530" cy="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  <a:endCxn id="38" idx="0"/>
          </p:cNvCxnSpPr>
          <p:nvPr/>
        </p:nvCxnSpPr>
        <p:spPr>
          <a:xfrm rot="16200000" flipH="1">
            <a:off x="5904616" y="2118409"/>
            <a:ext cx="2263991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36" idx="0"/>
          </p:cNvCxnSpPr>
          <p:nvPr/>
        </p:nvCxnSpPr>
        <p:spPr>
          <a:xfrm rot="5400000">
            <a:off x="5761740" y="1404029"/>
            <a:ext cx="478041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57752" y="2071678"/>
            <a:ext cx="14287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rgbClr val="FF0000"/>
                </a:solidFill>
              </a:rPr>
              <a:t>pendekatan </a:t>
            </a:r>
            <a:r>
              <a:rPr lang="id-ID" sz="1400" b="1" i="1" dirty="0" smtClean="0">
                <a:solidFill>
                  <a:srgbClr val="FF0000"/>
                </a:solidFill>
              </a:rPr>
              <a:t>problem solving</a:t>
            </a:r>
            <a:endParaRPr lang="id-ID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8" y="2928934"/>
            <a:ext cx="14287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kemampuan representasi</a:t>
            </a:r>
            <a:endParaRPr lang="id-ID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9454" y="3857628"/>
            <a:ext cx="14287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i="1" dirty="0" smtClean="0">
                <a:solidFill>
                  <a:srgbClr val="00B050"/>
                </a:solidFill>
              </a:rPr>
              <a:t>literasi matematis</a:t>
            </a:r>
            <a:endParaRPr lang="id-ID" sz="1400" dirty="0"/>
          </a:p>
        </p:txBody>
      </p:sp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857620" y="1071546"/>
            <a:ext cx="304800" cy="3048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3857620" y="2786058"/>
            <a:ext cx="304800" cy="3048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14810" y="1071546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2714620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2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7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71438"/>
            <a:ext cx="283478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Brace 20"/>
          <p:cNvSpPr/>
          <p:nvPr/>
        </p:nvSpPr>
        <p:spPr>
          <a:xfrm>
            <a:off x="2786050" y="285728"/>
            <a:ext cx="500066" cy="20002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/>
          <p:cNvSpPr txBox="1"/>
          <p:nvPr/>
        </p:nvSpPr>
        <p:spPr>
          <a:xfrm>
            <a:off x="3000364" y="100010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SIMPULAN PENELITIAN</a:t>
            </a:r>
            <a:endParaRPr lang="id-ID" sz="1400" dirty="0"/>
          </a:p>
        </p:txBody>
      </p:sp>
      <p:sp>
        <p:nvSpPr>
          <p:cNvPr id="23" name="Right Brace 22"/>
          <p:cNvSpPr/>
          <p:nvPr/>
        </p:nvSpPr>
        <p:spPr>
          <a:xfrm>
            <a:off x="2786050" y="2357430"/>
            <a:ext cx="500066" cy="35004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3071802" y="385762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SARAN</a:t>
            </a:r>
            <a:endParaRPr lang="id-ID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290"/>
            <a:ext cx="3434468" cy="2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7715240" y="4768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Rujukan berupa buku</a:t>
            </a:r>
            <a:endParaRPr lang="id-ID" sz="1400" dirty="0"/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>
          <a:xfrm>
            <a:off x="7072330" y="714357"/>
            <a:ext cx="642910" cy="24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15240" y="128586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Rujukan jurnal</a:t>
            </a:r>
            <a:endParaRPr lang="id-ID" sz="1400" dirty="0"/>
          </a:p>
        </p:txBody>
      </p: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7072330" y="1439749"/>
            <a:ext cx="642910" cy="83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3357554" y="57148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8358214" y="2143116"/>
            <a:ext cx="304800" cy="304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43306" y="50004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43900" y="257174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2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3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60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Pilihlah satu artikel jurnal penelitian kualitatif murni pendidikan matematika. </a:t>
            </a:r>
            <a:r>
              <a:rPr lang="id-ID" dirty="0" smtClean="0"/>
              <a:t>A</a:t>
            </a:r>
            <a:r>
              <a:rPr lang="id-ID" dirty="0" smtClean="0"/>
              <a:t>rtikel  jurnal berjenis analisis.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Uraikan pengamatan anda mengenai cara penulis menjabarkan bagian pendahuluan dan metode penelitian. (</a:t>
            </a:r>
            <a:r>
              <a:rPr lang="id-ID" dirty="0" smtClean="0"/>
              <a:t>minimal  500 kata </a:t>
            </a:r>
            <a:r>
              <a:rPr lang="id-ID" dirty="0" smtClean="0"/>
              <a:t>)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Uraikan pengamatan anda mengenai perbedaan </a:t>
            </a:r>
            <a:r>
              <a:rPr lang="id-ID" dirty="0" smtClean="0"/>
              <a:t>antara bagian pendahuluan dan metode </a:t>
            </a:r>
            <a:r>
              <a:rPr lang="id-ID" dirty="0" smtClean="0"/>
              <a:t>penelitian pada penelitian kuantitatif dan kualitatif. (minimal 100 kata)</a:t>
            </a:r>
            <a:endParaRPr lang="id-ID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Ketik uraian dalam dokumen Ms.Word </a:t>
            </a:r>
            <a:r>
              <a:rPr lang="id-ID" dirty="0" smtClean="0"/>
              <a:t>tanpa ada lampiran gambar</a:t>
            </a:r>
            <a:endParaRPr lang="id-ID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Upload dokumen </a:t>
            </a:r>
            <a:r>
              <a:rPr lang="id-ID" dirty="0" smtClean="0"/>
              <a:t>artikel dan jawaban pada </a:t>
            </a:r>
            <a:r>
              <a:rPr lang="id-ID" dirty="0" smtClean="0"/>
              <a:t>laman Spada pertemuan ke </a:t>
            </a:r>
            <a:r>
              <a:rPr lang="id-ID" dirty="0" smtClean="0"/>
              <a:t>10</a:t>
            </a:r>
            <a:endParaRPr lang="id-ID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Utamakan originalitas jawaban anda, jangan copy paste dari tugas teman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TUGAS BUKTI KEHADIRAN</a:t>
            </a:r>
            <a:endParaRPr lang="id-ID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00562" y="478632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478632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158</Words>
  <Application>Microsoft Office PowerPoint</Application>
  <PresentationFormat>On-screen Show (4:3)</PresentationFormat>
  <Paragraphs>32</Paragraphs>
  <Slides>5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G40-70</dc:creator>
  <cp:lastModifiedBy>G40-70</cp:lastModifiedBy>
  <cp:revision>23</cp:revision>
  <dcterms:created xsi:type="dcterms:W3CDTF">2020-04-07T19:38:32Z</dcterms:created>
  <dcterms:modified xsi:type="dcterms:W3CDTF">2020-04-14T23:46:35Z</dcterms:modified>
</cp:coreProperties>
</file>