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Segmenting, Targetting dan Positioning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33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38212" cy="5271247"/>
          </a:xfrm>
        </p:spPr>
        <p:txBody>
          <a:bodyPr>
            <a:noAutofit/>
          </a:bodyPr>
          <a:lstStyle/>
          <a:p>
            <a:endParaRPr lang="id-ID" sz="2200" b="1" dirty="0" smtClean="0"/>
          </a:p>
          <a:p>
            <a:endParaRPr lang="id-ID" sz="2200" b="1" dirty="0"/>
          </a:p>
          <a:p>
            <a:r>
              <a:rPr lang="id-ID" sz="2200" b="1" dirty="0" smtClean="0"/>
              <a:t>Segmentasi </a:t>
            </a:r>
            <a:r>
              <a:rPr lang="id-ID" sz="2200" b="1" dirty="0"/>
              <a:t>pasar </a:t>
            </a:r>
            <a:r>
              <a:rPr lang="id-ID" sz="2200" dirty="0"/>
              <a:t>adalah proses memilih suatu pasar ke dalam berbagai kelompok pelanggan yang berperilaku sama atau memiliki kebutuhan </a:t>
            </a:r>
            <a:r>
              <a:rPr lang="id-ID" sz="2200" dirty="0" smtClean="0"/>
              <a:t>serupa.</a:t>
            </a:r>
          </a:p>
          <a:p>
            <a:r>
              <a:rPr lang="id-ID" sz="2200" b="1" dirty="0" smtClean="0"/>
              <a:t>Pendekatan dalam Segmentasi</a:t>
            </a:r>
          </a:p>
          <a:p>
            <a:pPr marL="268288" indent="0" defTabSz="538163">
              <a:buNone/>
            </a:pPr>
            <a:r>
              <a:rPr lang="en-US" sz="2200" b="1" dirty="0" err="1" smtClean="0"/>
              <a:t>Segmentasi</a:t>
            </a:r>
            <a:r>
              <a:rPr lang="en-US" sz="2200" b="1" dirty="0" smtClean="0"/>
              <a:t> </a:t>
            </a:r>
            <a:r>
              <a:rPr lang="en-US" sz="2200" b="1" dirty="0" err="1"/>
              <a:t>Gografis</a:t>
            </a:r>
            <a:r>
              <a:rPr lang="id-ID" sz="2200" b="1" dirty="0"/>
              <a:t>. </a:t>
            </a:r>
            <a:r>
              <a:rPr lang="en-US" sz="2200" dirty="0" err="1"/>
              <a:t>Segmentasi</a:t>
            </a:r>
            <a:r>
              <a:rPr lang="en-US" sz="2200" dirty="0"/>
              <a:t> </a:t>
            </a:r>
            <a:r>
              <a:rPr lang="en-US" sz="2200" dirty="0" err="1"/>
              <a:t>geografi</a:t>
            </a:r>
            <a:r>
              <a:rPr lang="en-US" sz="2200" dirty="0"/>
              <a:t> </a:t>
            </a:r>
            <a:r>
              <a:rPr lang="id-ID" sz="2200" dirty="0"/>
              <a:t>merupakan </a:t>
            </a:r>
            <a:r>
              <a:rPr lang="en-US" sz="2200" dirty="0"/>
              <a:t> </a:t>
            </a:r>
            <a:r>
              <a:rPr lang="en-US" sz="2200" dirty="0" err="1"/>
              <a:t>pembagian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unit-unit </a:t>
            </a:r>
            <a:r>
              <a:rPr lang="en-US" sz="2200" dirty="0" err="1"/>
              <a:t>geografi</a:t>
            </a:r>
            <a:r>
              <a:rPr lang="en-US" sz="2200" dirty="0"/>
              <a:t> yang </a:t>
            </a:r>
            <a:r>
              <a:rPr lang="en-US" sz="2200" dirty="0" err="1"/>
              <a:t>berbeda</a:t>
            </a:r>
            <a:r>
              <a:rPr lang="en-US" sz="2200" dirty="0"/>
              <a:t>, </a:t>
            </a:r>
            <a:r>
              <a:rPr lang="en-US" sz="2200" dirty="0" err="1"/>
              <a:t>seperti</a:t>
            </a:r>
            <a:r>
              <a:rPr lang="en-US" sz="2200" dirty="0"/>
              <a:t> Negara, Negara </a:t>
            </a:r>
            <a:r>
              <a:rPr lang="en-US" sz="2200" dirty="0" err="1"/>
              <a:t>Bagian</a:t>
            </a:r>
            <a:r>
              <a:rPr lang="en-US" sz="2200" dirty="0"/>
              <a:t>, Wilayah, </a:t>
            </a:r>
            <a:r>
              <a:rPr lang="en-US" sz="2200" dirty="0" err="1"/>
              <a:t>Propinsi</a:t>
            </a:r>
            <a:r>
              <a:rPr lang="en-US" sz="2200" dirty="0"/>
              <a:t>, Kota, </a:t>
            </a:r>
            <a:r>
              <a:rPr lang="en-US" sz="2200" dirty="0" err="1"/>
              <a:t>atau</a:t>
            </a:r>
            <a:r>
              <a:rPr lang="en-US" sz="2200" dirty="0"/>
              <a:t> RT. Perusahaan </a:t>
            </a:r>
            <a:r>
              <a:rPr lang="en-US" sz="2200" dirty="0" err="1"/>
              <a:t>memutuskan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beroperasi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wilayah</a:t>
            </a:r>
            <a:r>
              <a:rPr lang="en-US" sz="2200" dirty="0"/>
              <a:t> </a:t>
            </a:r>
            <a:r>
              <a:rPr lang="en-US" sz="2200" dirty="0" err="1"/>
              <a:t>geografi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beroperasi</a:t>
            </a:r>
            <a:r>
              <a:rPr lang="en-US" sz="2200" dirty="0"/>
              <a:t> </a:t>
            </a:r>
            <a:r>
              <a:rPr lang="en-US" sz="2200" dirty="0" err="1"/>
              <a:t>diseluruh</a:t>
            </a:r>
            <a:r>
              <a:rPr lang="en-US" sz="2200" dirty="0"/>
              <a:t> </a:t>
            </a:r>
            <a:r>
              <a:rPr lang="en-US" sz="2200" dirty="0" err="1"/>
              <a:t>wilayah</a:t>
            </a:r>
            <a:r>
              <a:rPr lang="en-US" sz="2200" dirty="0"/>
              <a:t> </a:t>
            </a:r>
            <a:r>
              <a:rPr lang="en-US" sz="2200" dirty="0" err="1" smtClean="0"/>
              <a:t>etapi</a:t>
            </a:r>
            <a:r>
              <a:rPr lang="en-US" sz="2200" dirty="0" smtClean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perhatian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variasi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preferensi</a:t>
            </a:r>
            <a:r>
              <a:rPr lang="en-US" sz="2200" dirty="0"/>
              <a:t> </a:t>
            </a:r>
            <a:r>
              <a:rPr lang="en-US" sz="2200" dirty="0" err="1" smtClean="0"/>
              <a:t>geografi</a:t>
            </a:r>
            <a:endParaRPr lang="id-ID" sz="2200" dirty="0" smtClean="0"/>
          </a:p>
          <a:p>
            <a:pPr marL="268288" indent="0" defTabSz="538163">
              <a:buNone/>
            </a:pPr>
            <a:r>
              <a:rPr lang="id-ID" sz="2200" b="1" dirty="0" smtClean="0"/>
              <a:t>Demografi. </a:t>
            </a:r>
            <a:r>
              <a:rPr lang="id-ID" sz="2200" dirty="0" smtClean="0"/>
              <a:t>Segmentasi </a:t>
            </a:r>
            <a:r>
              <a:rPr lang="id-ID" sz="2200" dirty="0"/>
              <a:t>demografi terdiri dari pembagian pasar menjadi kelompok-kelompok dengan dasar variabel-variabel demografi seperti usia, jenis kelamin, ukuran keluarga, siklus hidup keluarga, penghasilan, pekerjaan, pendidikan, agama, ras, dan kewarganegaraan</a:t>
            </a:r>
            <a:r>
              <a:rPr lang="id-ID" sz="2200" b="1" dirty="0"/>
              <a:t>. </a:t>
            </a:r>
            <a:endParaRPr lang="id-ID" sz="2200" b="1" dirty="0" smtClean="0"/>
          </a:p>
          <a:p>
            <a:pPr marL="268288" indent="0" defTabSz="538163">
              <a:buNone/>
            </a:pPr>
            <a:endParaRPr lang="id-ID" sz="2400" dirty="0" smtClean="0"/>
          </a:p>
          <a:p>
            <a:pPr marL="631825" indent="-268288">
              <a:buFont typeface="+mj-lt"/>
              <a:buAutoNum type="arabicPeriod"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817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678553" cy="5405718"/>
          </a:xfrm>
        </p:spPr>
        <p:txBody>
          <a:bodyPr/>
          <a:lstStyle/>
          <a:p>
            <a:r>
              <a:rPr lang="id-ID" dirty="0"/>
              <a:t>Behavioral Segmentasi.  serangkaian langkah-langkah perilaku, termasuk sikap, pengetahuan, keuntungan yang dicari oleh pembeli, kemauan untuk berinovasi, status loyalitas, tingkat penggunaan, dan respon terhadap suatu </a:t>
            </a:r>
            <a:r>
              <a:rPr lang="id-ID" dirty="0" smtClean="0"/>
              <a:t>produk.</a:t>
            </a:r>
          </a:p>
          <a:p>
            <a:endParaRPr lang="id-ID" dirty="0"/>
          </a:p>
          <a:p>
            <a:r>
              <a:rPr lang="id-ID" b="1" dirty="0"/>
              <a:t>Psychographic and lifestyle </a:t>
            </a:r>
            <a:r>
              <a:rPr lang="id-ID" b="1" dirty="0" smtClean="0"/>
              <a:t>segmentation. </a:t>
            </a:r>
            <a:r>
              <a:rPr lang="id-ID" dirty="0" smtClean="0"/>
              <a:t>Merupakan pendekatan segmentasi yang membagi </a:t>
            </a:r>
            <a:r>
              <a:rPr lang="sv-SE" dirty="0" smtClean="0"/>
              <a:t>pasar dalam </a:t>
            </a:r>
            <a:r>
              <a:rPr lang="sv-SE" dirty="0"/>
              <a:t>sejumlah kelas sosial, karakteristik personal, dan atau gaya hidup. 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3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65106" cy="5674659"/>
          </a:xfrm>
          <a:noFill/>
        </p:spPr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Targeting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paling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endParaRPr lang="id-ID" dirty="0" smtClean="0"/>
          </a:p>
          <a:p>
            <a:endParaRPr lang="id-ID" dirty="0" smtClean="0"/>
          </a:p>
          <a:p>
            <a:pPr marL="268288" indent="0">
              <a:buNone/>
            </a:pPr>
            <a:r>
              <a:rPr lang="en-US" b="1" dirty="0" smtClean="0"/>
              <a:t>Positioning</a:t>
            </a:r>
            <a:r>
              <a:rPr lang="en-US" dirty="0" smtClean="0"/>
              <a:t>.</a:t>
            </a:r>
            <a:r>
              <a:rPr lang="id-ID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dipikiran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bersaing</a:t>
            </a:r>
            <a:r>
              <a:rPr lang="en-US" dirty="0"/>
              <a:t>. Positioning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memeperoleh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.</a:t>
            </a:r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00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TAHAPAN STP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600" y="711201"/>
            <a:ext cx="8476343" cy="377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854645" cy="5366657"/>
          </a:xfrm>
        </p:spPr>
        <p:txBody>
          <a:bodyPr>
            <a:normAutofit/>
          </a:bodyPr>
          <a:lstStyle/>
          <a:p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penetapan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melaui</a:t>
            </a:r>
            <a:r>
              <a:rPr lang="en-US" b="1" dirty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  <a:endParaRPr lang="id-ID" dirty="0"/>
          </a:p>
          <a:p>
            <a:pPr marL="623888" indent="-361950">
              <a:buFont typeface="+mj-lt"/>
              <a:buAutoNum type="alphaLcPeriod"/>
            </a:pP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keistimewaan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id-ID" dirty="0"/>
          </a:p>
          <a:p>
            <a:pPr marL="623888" lvl="0" indent="-361950">
              <a:buFont typeface="+mj-lt"/>
              <a:buAutoNum type="alphaLcPeriod"/>
            </a:pP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memposisikan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</a:t>
            </a:r>
            <a:endParaRPr lang="id-ID" dirty="0"/>
          </a:p>
          <a:p>
            <a:pPr marL="623888" lvl="0" indent="-361950">
              <a:buFont typeface="+mj-lt"/>
              <a:buAutoNum type="alphaLcPeriod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memposisikan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id-ID" dirty="0"/>
          </a:p>
          <a:p>
            <a:pPr marL="623888" lvl="0" indent="-361950">
              <a:buFont typeface="+mj-lt"/>
              <a:buAutoNum type="alphaLcPeriod"/>
            </a:pP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94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374188" cy="5540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Mengkomunikasikan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menyampaikan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yang </a:t>
            </a:r>
            <a:r>
              <a:rPr lang="en-US" b="1" dirty="0" err="1" smtClean="0"/>
              <a:t>terpilih</a:t>
            </a:r>
            <a:endParaRPr lang="id-ID" b="1" dirty="0" smtClean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Positioning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manfaat-manfaat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(value proposition)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Proposisi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: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(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),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(</a:t>
            </a:r>
            <a:r>
              <a:rPr lang="en-US" dirty="0" err="1"/>
              <a:t>citra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(</a:t>
            </a:r>
            <a:r>
              <a:rPr lang="en-US" dirty="0" err="1"/>
              <a:t>harga</a:t>
            </a:r>
            <a:r>
              <a:rPr lang="en-US" dirty="0"/>
              <a:t>).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52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Manfaat Pelanggan dalam positioning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143" y="1326356"/>
            <a:ext cx="6604000" cy="30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</TotalTime>
  <Words>415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Segmenting, Targetting dan Positioning</vt:lpstr>
      <vt:lpstr>PowerPoint Presentation</vt:lpstr>
      <vt:lpstr>PowerPoint Presentation</vt:lpstr>
      <vt:lpstr>PowerPoint Presentation</vt:lpstr>
      <vt:lpstr>TAHAPAN STP</vt:lpstr>
      <vt:lpstr>PowerPoint Presentation</vt:lpstr>
      <vt:lpstr>PowerPoint Presentation</vt:lpstr>
      <vt:lpstr>Manfaat Pelanggan dalam positioning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Segmenting, Targetting dan Positioning</dc:title>
  <dc:creator>fakhruddin mohammad</dc:creator>
  <cp:lastModifiedBy>fakhruddin mohammad</cp:lastModifiedBy>
  <cp:revision>8</cp:revision>
  <dcterms:created xsi:type="dcterms:W3CDTF">2016-06-12T06:17:23Z</dcterms:created>
  <dcterms:modified xsi:type="dcterms:W3CDTF">2016-06-12T07:43:56Z</dcterms:modified>
</cp:coreProperties>
</file>