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4660"/>
  </p:normalViewPr>
  <p:slideViewPr>
    <p:cSldViewPr>
      <p:cViewPr>
        <p:scale>
          <a:sx n="100" d="100"/>
          <a:sy n="100" d="100"/>
        </p:scale>
        <p:origin x="88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35E195-6ACE-4BAF-BCB1-0A64C9A9B9E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BA7B2C-7A76-4C9D-BD81-53472C26A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/>
          <a:lstStyle/>
          <a:p>
            <a:r>
              <a:rPr lang="id-ID" dirty="0" smtClean="0"/>
              <a:t>STRATEGI </a:t>
            </a:r>
            <a:r>
              <a:rPr lang="en-US" dirty="0" err="1" smtClean="0"/>
              <a:t>Promosi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>
                <a:latin typeface="Calibri" pitchFamily="34" charset="0"/>
              </a:rPr>
              <a:t>P</a:t>
            </a:r>
            <a:r>
              <a:rPr lang="en-US" dirty="0" err="1" smtClean="0">
                <a:latin typeface="Calibri" pitchFamily="34" charset="0"/>
              </a:rPr>
              <a:t>romosi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bentuk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komunikasi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pemasaran</a:t>
            </a:r>
            <a:r>
              <a:rPr lang="en-US" dirty="0" smtClean="0">
                <a:latin typeface="Calibri" pitchFamily="34" charset="0"/>
              </a:rPr>
              <a:t> yang  </a:t>
            </a:r>
            <a:r>
              <a:rPr lang="en-US" dirty="0" err="1" smtClean="0">
                <a:latin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aktivitas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pemasaran</a:t>
            </a:r>
            <a:r>
              <a:rPr lang="en-US" dirty="0" smtClean="0">
                <a:latin typeface="Calibri" pitchFamily="34" charset="0"/>
              </a:rPr>
              <a:t>  yang  </a:t>
            </a:r>
            <a:r>
              <a:rPr lang="en-US" dirty="0" err="1" smtClean="0">
                <a:latin typeface="Calibri" pitchFamily="34" charset="0"/>
              </a:rPr>
              <a:t>berusaha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menyebarkan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informasi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mempengaruhi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membujuk</a:t>
            </a:r>
            <a:r>
              <a:rPr lang="en-US" dirty="0" smtClean="0">
                <a:latin typeface="Calibri" pitchFamily="34" charset="0"/>
              </a:rPr>
              <a:t>, 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mengingatkan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pasar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sasaran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atas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peusahaan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produknya</a:t>
            </a:r>
            <a:r>
              <a:rPr lang="en-US" dirty="0" smtClean="0">
                <a:latin typeface="Calibri" pitchFamily="34" charset="0"/>
              </a:rPr>
              <a:t> agar  </a:t>
            </a:r>
            <a:r>
              <a:rPr lang="en-US" dirty="0" err="1" smtClean="0">
                <a:latin typeface="Calibri" pitchFamily="34" charset="0"/>
              </a:rPr>
              <a:t>bersedia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menerima</a:t>
            </a:r>
            <a:r>
              <a:rPr lang="en-US" dirty="0" smtClean="0">
                <a:latin typeface="Calibri" pitchFamily="34" charset="0"/>
              </a:rPr>
              <a:t>,  </a:t>
            </a:r>
            <a:r>
              <a:rPr lang="en-US" dirty="0" err="1" smtClean="0">
                <a:latin typeface="Calibri" pitchFamily="34" charset="0"/>
              </a:rPr>
              <a:t>membeli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 loyal  </a:t>
            </a:r>
            <a:r>
              <a:rPr lang="en-US" dirty="0" err="1" smtClean="0">
                <a:latin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produk</a:t>
            </a:r>
            <a:r>
              <a:rPr lang="en-US" dirty="0" smtClean="0">
                <a:latin typeface="Calibri" pitchFamily="34" charset="0"/>
              </a:rPr>
              <a:t>  yang </a:t>
            </a:r>
            <a:r>
              <a:rPr lang="en-US" dirty="0" err="1" smtClean="0">
                <a:latin typeface="Calibri" pitchFamily="34" charset="0"/>
              </a:rPr>
              <a:t>ditawarkan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produk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bersangkutan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jasa</a:t>
            </a:r>
            <a:r>
              <a:rPr lang="en-US" dirty="0" smtClean="0"/>
              <a:t>  yang  </a:t>
            </a:r>
            <a:r>
              <a:rPr lang="en-US" dirty="0" err="1" smtClean="0"/>
              <a:t>bersifat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disimpan</a:t>
            </a:r>
            <a:r>
              <a:rPr lang="en-US" dirty="0" smtClean="0"/>
              <a:t>,  </a:t>
            </a:r>
            <a:r>
              <a:rPr lang="en-US" dirty="0" err="1" smtClean="0"/>
              <a:t>menghendaki</a:t>
            </a:r>
            <a:r>
              <a:rPr lang="en-US" dirty="0" smtClean="0"/>
              <a:t> 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 </a:t>
            </a:r>
            <a:r>
              <a:rPr lang="en-US" dirty="0" err="1" smtClean="0"/>
              <a:t>promosi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dioptimalkan</a:t>
            </a:r>
            <a:r>
              <a:rPr lang="en-US" dirty="0" smtClean="0"/>
              <a:t>.  </a:t>
            </a:r>
            <a:r>
              <a:rPr lang="en-US" dirty="0" err="1" smtClean="0"/>
              <a:t>Bauran</a:t>
            </a:r>
            <a:r>
              <a:rPr lang="en-US" dirty="0" smtClean="0"/>
              <a:t>  </a:t>
            </a:r>
            <a:r>
              <a:rPr lang="en-US" dirty="0" err="1" smtClean="0"/>
              <a:t>promosi</a:t>
            </a:r>
            <a:r>
              <a:rPr lang="en-US" dirty="0" smtClean="0"/>
              <a:t> (  promotional  Mix) yang  </a:t>
            </a:r>
            <a:r>
              <a:rPr lang="en-US" dirty="0" err="1" smtClean="0"/>
              <a:t>terdiri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 </a:t>
            </a:r>
            <a:r>
              <a:rPr lang="en-US" dirty="0" err="1" smtClean="0"/>
              <a:t>variabel</a:t>
            </a:r>
            <a:r>
              <a:rPr lang="en-US" dirty="0" smtClean="0"/>
              <a:t>  </a:t>
            </a:r>
            <a:r>
              <a:rPr lang="en-US" dirty="0" err="1" smtClean="0"/>
              <a:t>periklanan</a:t>
            </a:r>
            <a:r>
              <a:rPr lang="en-US" dirty="0" smtClean="0"/>
              <a:t>,  </a:t>
            </a:r>
            <a:r>
              <a:rPr lang="en-US" dirty="0" err="1" smtClean="0"/>
              <a:t>promosi</a:t>
            </a:r>
            <a:r>
              <a:rPr lang="en-US" dirty="0" smtClean="0"/>
              <a:t>  </a:t>
            </a:r>
            <a:r>
              <a:rPr lang="en-US" dirty="0" err="1" smtClean="0"/>
              <a:t>penjualan</a:t>
            </a:r>
            <a:r>
              <a:rPr lang="en-US" dirty="0" smtClean="0"/>
              <a:t>,  </a:t>
            </a:r>
            <a:r>
              <a:rPr lang="en-US" dirty="0" err="1" smtClean="0"/>
              <a:t>penjualan</a:t>
            </a:r>
            <a:r>
              <a:rPr lang="en-US" dirty="0" smtClean="0"/>
              <a:t> 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publisitas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Bekerjanya</a:t>
            </a:r>
            <a:r>
              <a:rPr lang="en-US" dirty="0" smtClean="0"/>
              <a:t>  </a:t>
            </a:r>
            <a:r>
              <a:rPr lang="en-US" dirty="0" err="1" smtClean="0"/>
              <a:t>variabel</a:t>
            </a:r>
            <a:r>
              <a:rPr lang="en-US" dirty="0" smtClean="0"/>
              <a:t>  yang 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bauran</a:t>
            </a:r>
            <a:r>
              <a:rPr lang="en-US" dirty="0" smtClean="0"/>
              <a:t>  </a:t>
            </a:r>
            <a:r>
              <a:rPr lang="en-US" dirty="0" err="1" smtClean="0"/>
              <a:t>promosi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Promosi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Menginformasikan</a:t>
            </a:r>
            <a:r>
              <a:rPr lang="en-US" dirty="0" smtClean="0"/>
              <a:t> ( Informing 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mengnai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produik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 yang  </a:t>
            </a:r>
            <a:r>
              <a:rPr lang="en-US" dirty="0" err="1" smtClean="0"/>
              <a:t>baru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cara</a:t>
            </a:r>
            <a:r>
              <a:rPr lang="en-US" dirty="0" smtClean="0"/>
              <a:t>  </a:t>
            </a:r>
            <a:r>
              <a:rPr lang="en-US" dirty="0" err="1" smtClean="0"/>
              <a:t>kerja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 </a:t>
            </a:r>
            <a:r>
              <a:rPr lang="en-US" dirty="0" err="1" smtClean="0"/>
              <a:t>serta</a:t>
            </a:r>
            <a:r>
              <a:rPr lang="en-US" dirty="0" smtClean="0"/>
              <a:t>  </a:t>
            </a:r>
            <a:r>
              <a:rPr lang="en-US" dirty="0" err="1" smtClean="0"/>
              <a:t>meluruskan</a:t>
            </a:r>
            <a:r>
              <a:rPr lang="en-US" dirty="0" smtClean="0"/>
              <a:t>  </a:t>
            </a:r>
            <a:r>
              <a:rPr lang="en-US" dirty="0" err="1" smtClean="0"/>
              <a:t>kesan</a:t>
            </a:r>
            <a:r>
              <a:rPr lang="en-US" dirty="0" smtClean="0"/>
              <a:t> yang </a:t>
            </a:r>
            <a:r>
              <a:rPr lang="en-US" dirty="0" err="1" smtClean="0"/>
              <a:t>keliru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Membujuk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( Persuading 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Mengingatkan</a:t>
            </a:r>
            <a:r>
              <a:rPr lang="en-US" dirty="0" smtClean="0"/>
              <a:t> ( Reminding 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Mengingatkan</a:t>
            </a:r>
            <a:r>
              <a:rPr lang="en-US" dirty="0" smtClean="0"/>
              <a:t>  </a:t>
            </a:r>
            <a:r>
              <a:rPr lang="en-US" dirty="0" err="1" smtClean="0"/>
              <a:t>pembeli</a:t>
            </a:r>
            <a:r>
              <a:rPr lang="en-US" dirty="0" smtClean="0"/>
              <a:t>  </a:t>
            </a:r>
            <a:r>
              <a:rPr lang="en-US" dirty="0" err="1" smtClean="0"/>
              <a:t>tempat</a:t>
            </a:r>
            <a:r>
              <a:rPr lang="en-US" dirty="0" smtClean="0"/>
              <a:t>  </a:t>
            </a:r>
            <a:r>
              <a:rPr lang="en-US" dirty="0" err="1" smtClean="0"/>
              <a:t>penjualan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menjaga</a:t>
            </a:r>
            <a:r>
              <a:rPr lang="en-US" dirty="0" smtClean="0"/>
              <a:t>  </a:t>
            </a:r>
            <a:r>
              <a:rPr lang="en-US" dirty="0" err="1" smtClean="0"/>
              <a:t>ingatan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/>
          </a:p>
        </p:txBody>
      </p:sp>
      <p:pic>
        <p:nvPicPr>
          <p:cNvPr id="4" name="Picture 103" descr="PPT3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904" y="1371600"/>
            <a:ext cx="7276191" cy="44487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PT3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772400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112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STRATEGI Promosi</vt:lpstr>
      <vt:lpstr>PowerPoint Presentation</vt:lpstr>
      <vt:lpstr>PowerPoint Presentation</vt:lpstr>
      <vt:lpstr>PowerPoint Presentation</vt:lpstr>
      <vt:lpstr>PowerPoint Presentation</vt:lpstr>
      <vt:lpstr>Bauran Promosi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Promosi</dc:title>
  <dc:creator>nuridaku</dc:creator>
  <cp:lastModifiedBy>fakhruddin mohammad</cp:lastModifiedBy>
  <cp:revision>14</cp:revision>
  <dcterms:created xsi:type="dcterms:W3CDTF">2013-12-16T03:58:28Z</dcterms:created>
  <dcterms:modified xsi:type="dcterms:W3CDTF">2016-06-12T12:47:50Z</dcterms:modified>
</cp:coreProperties>
</file>