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7FD1C-72C9-47B1-A184-E434C540C7C4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542A6-662C-4198-8CA2-976F55EE749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542A6-662C-4198-8CA2-976F55EE7494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6F50-4542-4DDD-A264-0A65BC9AFFC2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D6C-A594-4408-8294-F7AA9C8CA6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6F50-4542-4DDD-A264-0A65BC9AFFC2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D6C-A594-4408-8294-F7AA9C8CA6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6F50-4542-4DDD-A264-0A65BC9AFFC2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D6C-A594-4408-8294-F7AA9C8CA6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6F50-4542-4DDD-A264-0A65BC9AFFC2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D6C-A594-4408-8294-F7AA9C8CA6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6F50-4542-4DDD-A264-0A65BC9AFFC2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D6C-A594-4408-8294-F7AA9C8CA6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6F50-4542-4DDD-A264-0A65BC9AFFC2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D6C-A594-4408-8294-F7AA9C8CA6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6F50-4542-4DDD-A264-0A65BC9AFFC2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D6C-A594-4408-8294-F7AA9C8CA6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6F50-4542-4DDD-A264-0A65BC9AFFC2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D6C-A594-4408-8294-F7AA9C8CA6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6F50-4542-4DDD-A264-0A65BC9AFFC2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D6C-A594-4408-8294-F7AA9C8CA6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6F50-4542-4DDD-A264-0A65BC9AFFC2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D6C-A594-4408-8294-F7AA9C8CA6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6F50-4542-4DDD-A264-0A65BC9AFFC2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3D6C-A594-4408-8294-F7AA9C8CA6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96F50-4542-4DDD-A264-0A65BC9AFFC2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43D6C-A594-4408-8294-F7AA9C8CA63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HUKUM  ADMINISTRASI  NEGARA</a:t>
            </a:r>
            <a:br>
              <a:rPr lang="id-ID" sz="3200" dirty="0" smtClean="0"/>
            </a:br>
            <a:r>
              <a:rPr lang="id-ID" sz="3200" dirty="0" smtClean="0"/>
              <a:t>H A N</a:t>
            </a:r>
            <a:endParaRPr lang="id-ID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PENGERTIAN</a:t>
            </a:r>
          </a:p>
          <a:p>
            <a:r>
              <a:rPr lang="id-ID" sz="2400" dirty="0" smtClean="0"/>
              <a:t>Hukum Administrasi Negara  adalah hukum mengenai   adm. Negara dan hasil ciptaan administrasi negara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EMPAT  ISTILAH  POKOK   ILMU   ADMINISTRASI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2400" dirty="0" smtClean="0"/>
              <a:t>1. EKSKUTIF , yaitu penetapan  kebijaksanaan , pengambilan  keputusan pimpinan  pengaturan usha dan pengawasan umum.</a:t>
            </a:r>
          </a:p>
          <a:p>
            <a:r>
              <a:rPr lang="id-ID" sz="2400" dirty="0" smtClean="0"/>
              <a:t>2. MANAGEMEN, yaitu tata penyelenggaraan pekerjaan dan tugas-tugas edengan menggerakan orang-orang ( SDM ) sumberdaya finansial dan sumberdaya fisik.</a:t>
            </a:r>
          </a:p>
          <a:p>
            <a:r>
              <a:rPr lang="id-ID" sz="2400" dirty="0" smtClean="0"/>
              <a:t>3. ORGANISASI, penyatuan dan penggolongan jabatan-jabatan /urusan-urusan kedalam kelompok/badan-badan tertentuagar dpt terselenggara tugas dan pekerjaan yg ttt. Secara koordinatif dan efektif.</a:t>
            </a:r>
          </a:p>
          <a:p>
            <a:r>
              <a:rPr lang="id-ID" sz="2400" dirty="0" smtClean="0"/>
              <a:t>4.  TATAUSAHA, yaitu sistem informasi berdasarkan paper work yang terdiri atas.: komunikasi,penataan,penyimpanan,pencatatan,dan pengolahan segala macam bahan-2  keterangan dan dokumentasi secara sistematis dan seksama guna keperluan pimpinan usaha.  </a:t>
            </a:r>
          </a:p>
          <a:p>
            <a:endParaRPr lang="id-ID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PEMAHAMAN  HAN DARI  PENDAPAT PARA AHLI 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2400" dirty="0" smtClean="0"/>
              <a:t>1. Administrasi  Negara terdiri atas semua kegiatan negara dengan maksud untuk menunaikan dan melaksanakan kebijakan negara  ( Leonard )</a:t>
            </a:r>
          </a:p>
          <a:p>
            <a:r>
              <a:rPr lang="id-ID" sz="2400" dirty="0" smtClean="0"/>
              <a:t>2. Pengertian yang luas Adm. Negara didefinisikan sebagai kegiatan drpd negara dlm melaksanakan kekuatan politiknya.dalam pengertian yang sempit Adm.Negara didifinisikan sbg., kegiatan drpd badan Ekskutif dlm penyelenggaraan pemerintahan.( Dimok dan Koenig )</a:t>
            </a:r>
          </a:p>
          <a:p>
            <a:r>
              <a:rPr lang="id-ID" sz="2400" dirty="0" smtClean="0"/>
              <a:t>3. Adm. Neg. Sebagai aparatur negara ,apaatur pemerintah ,atau sebagai institusi politik /kenegaraan. Adm. Neg.sebagai fungsi /sebagai aktivitas pemerintah  menajalankan pemerintahan  yakni sebagai kegitatan  pemerintah operasional,sebagai proses teknis pelaksanaan  UU.( Prajudi.A )  </a:t>
            </a:r>
            <a:endParaRPr lang="id-ID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BEBERAPA PERMASALAHAN BARU BERKAIATAN DENGAN </a:t>
            </a:r>
            <a:br>
              <a:rPr lang="id-ID" sz="2400" dirty="0" smtClean="0"/>
            </a:br>
            <a:r>
              <a:rPr lang="id-ID" sz="2400" dirty="0" smtClean="0"/>
              <a:t>H A N 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1. Bahwa  adanya peraturan payung  sistem Adm.Negara</a:t>
            </a:r>
          </a:p>
          <a:p>
            <a:r>
              <a:rPr lang="id-ID" sz="2400" dirty="0" smtClean="0"/>
              <a:t>2. Munculnya sistem  administrasi yg.tidak standard</a:t>
            </a:r>
          </a:p>
          <a:p>
            <a:r>
              <a:rPr lang="id-ID" sz="2400" dirty="0" smtClean="0"/>
              <a:t>3. Munculnya  lembaga-lembaga non departemen ( ad hoc ) yang mempunyai tugas-tugas reguler dan lembaga  yang  adakewenangannya jadi tumpang tindih.</a:t>
            </a:r>
          </a:p>
          <a:p>
            <a:r>
              <a:rPr lang="id-ID" sz="2400" dirty="0" smtClean="0"/>
              <a:t>4. Pembagian urusan antara pemerintah pusat dan daerah yang tidak jelas.</a:t>
            </a:r>
          </a:p>
          <a:p>
            <a:r>
              <a:rPr lang="id-ID" sz="2400" dirty="0" smtClean="0"/>
              <a:t>5. Pemaknaan otonomi daerah yang keliru ,jadi arogansi daerah.</a:t>
            </a:r>
          </a:p>
          <a:p>
            <a:r>
              <a:rPr lang="id-ID" sz="2400" dirty="0" smtClean="0"/>
              <a:t>6. Pembangkangan daerah thd. Beberapa kebijakan dan peraturan ditingkata yang lebih atas.</a:t>
            </a:r>
          </a:p>
          <a:p>
            <a:endParaRPr lang="id-ID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Lanjutan 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7. Terjadinya tumpang tindih kebijakan administrasi dan memecahkan suatu masalah.</a:t>
            </a:r>
          </a:p>
          <a:p>
            <a:r>
              <a:rPr lang="id-ID" sz="2400" dirty="0" smtClean="0"/>
              <a:t>8. Mal fungsi peradilan administrasi dlm bidang-2 Adm.Neg.</a:t>
            </a:r>
          </a:p>
          <a:p>
            <a:r>
              <a:rPr lang="id-ID" sz="2400" dirty="0" smtClean="0"/>
              <a:t>9. Sistem hukum adm.keuangan,kurang mendukung progresivitas pencapaian pembangunan.</a:t>
            </a:r>
          </a:p>
          <a:p>
            <a:r>
              <a:rPr lang="id-ID" sz="2400" dirty="0" smtClean="0"/>
              <a:t>10. Penalisasi hukum administrasi negara </a:t>
            </a:r>
          </a:p>
          <a:p>
            <a:r>
              <a:rPr lang="id-ID" sz="2400" dirty="0" smtClean="0"/>
              <a:t>11. Lebih menekankan prosedur daripada outcome ( Hasil ),</a:t>
            </a:r>
          </a:p>
          <a:p>
            <a:r>
              <a:rPr lang="id-ID" sz="2400" dirty="0" smtClean="0"/>
              <a:t>12, Lebih banyak motivasi daripada motivasi masyarakat.</a:t>
            </a:r>
            <a:endParaRPr lang="id-ID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PERUBAHAN  PARADIGMA  HUBUNGAN  NEGARA DAN RAKYAT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Masa absolutisme</a:t>
            </a:r>
          </a:p>
          <a:p>
            <a:pPr>
              <a:buNone/>
            </a:pPr>
            <a:r>
              <a:rPr lang="id-ID" sz="2400" dirty="0" smtClean="0"/>
              <a:t>Masa  negar penjaga malam</a:t>
            </a:r>
          </a:p>
          <a:p>
            <a:pPr>
              <a:buNone/>
            </a:pPr>
            <a:r>
              <a:rPr lang="id-ID" sz="2400" dirty="0" smtClean="0"/>
              <a:t>Masa negara  kesejahteraan.</a:t>
            </a:r>
          </a:p>
          <a:p>
            <a:pPr>
              <a:buNone/>
            </a:pPr>
            <a:r>
              <a:rPr lang="id-ID" sz="2400" dirty="0" smtClean="0"/>
              <a:t>Kemakmuran negara.</a:t>
            </a:r>
            <a:endParaRPr lang="id-ID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PERGESERAN   PARADIGMA PARPOL DAN KETETANEGARAAN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Otonomi daerah </a:t>
            </a:r>
          </a:p>
          <a:p>
            <a:r>
              <a:rPr lang="id-ID" sz="2400" dirty="0" smtClean="0"/>
              <a:t>Multi partai</a:t>
            </a:r>
          </a:p>
          <a:p>
            <a:r>
              <a:rPr lang="id-ID" sz="2400" dirty="0" smtClean="0"/>
              <a:t>Pola pemilu legislatif dan presiden </a:t>
            </a:r>
          </a:p>
          <a:p>
            <a:r>
              <a:rPr lang="id-ID" sz="2400" dirty="0" smtClean="0"/>
              <a:t>Lembaga-lembaga baru</a:t>
            </a:r>
          </a:p>
          <a:p>
            <a:r>
              <a:rPr lang="id-ID" sz="2400" dirty="0" smtClean="0"/>
              <a:t>Posisi rakyat dalam pemilu </a:t>
            </a:r>
          </a:p>
          <a:p>
            <a:r>
              <a:rPr lang="id-ID" sz="2400" dirty="0" smtClean="0"/>
              <a:t>Posisi aparatur publik dalam pemilu </a:t>
            </a:r>
          </a:p>
          <a:p>
            <a:r>
              <a:rPr lang="id-ID" sz="2400" dirty="0" smtClean="0"/>
              <a:t>Tuntutan  Ham  dan transparansi.</a:t>
            </a:r>
            <a:endParaRPr lang="id-ID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PERGESERAN  PARADIGMA    ADMINISTRASI NEGARA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Dikotomi antara politik dan administrasi negara</a:t>
            </a:r>
          </a:p>
          <a:p>
            <a:r>
              <a:rPr lang="id-ID" sz="2400" dirty="0" smtClean="0"/>
              <a:t>Prinsip-prinsip  administrasi </a:t>
            </a:r>
          </a:p>
          <a:p>
            <a:r>
              <a:rPr lang="id-ID" sz="2400" dirty="0" smtClean="0"/>
              <a:t>Administrasi negara   sebagai ilmu politik</a:t>
            </a:r>
          </a:p>
          <a:p>
            <a:r>
              <a:rPr lang="id-ID" sz="2400" dirty="0" smtClean="0"/>
              <a:t>Administrasi publik sebagai ilmu administrasi</a:t>
            </a:r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POLA OPERASI ADMINISTRASI NEGARA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Operasi langsung ( direct operatif )</a:t>
            </a:r>
          </a:p>
          <a:p>
            <a:r>
              <a:rPr lang="id-ID" sz="2400" dirty="0" smtClean="0"/>
              <a:t>Pengendalaian langsung ( direct control )</a:t>
            </a:r>
          </a:p>
          <a:p>
            <a:r>
              <a:rPr lang="id-ID" sz="2400" dirty="0" smtClean="0"/>
              <a:t>Pengendalaian tidak langsung ( in direct  control ) </a:t>
            </a:r>
          </a:p>
          <a:p>
            <a:r>
              <a:rPr lang="id-ID" sz="2400" dirty="0" smtClean="0"/>
              <a:t>Pemengaruhan langsung ( direct influence )</a:t>
            </a:r>
          </a:p>
          <a:p>
            <a:r>
              <a:rPr lang="id-ID" sz="2400" dirty="0" smtClean="0"/>
              <a:t>Pemengaruhan  tidak langsung  ( indirect influence )</a:t>
            </a:r>
            <a:endParaRPr lang="id-ID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ASAS HUKUM DALAM PERATURAN PERUNDANGAN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Pengayoman</a:t>
            </a:r>
          </a:p>
          <a:p>
            <a:r>
              <a:rPr lang="id-ID" sz="2400" dirty="0" smtClean="0"/>
              <a:t>Kemanusiaan </a:t>
            </a:r>
          </a:p>
          <a:p>
            <a:r>
              <a:rPr lang="id-ID" sz="2400" dirty="0" smtClean="0"/>
              <a:t>Kekeluargaan</a:t>
            </a:r>
          </a:p>
          <a:p>
            <a:r>
              <a:rPr lang="id-ID" sz="2400" dirty="0" smtClean="0"/>
              <a:t>Ke NusantaraanBhineka Tunggal Ika Keadlan </a:t>
            </a:r>
          </a:p>
          <a:p>
            <a:r>
              <a:rPr lang="id-ID" sz="2400" dirty="0" smtClean="0"/>
              <a:t>Hukum kesamaan kedudukan dalam hukum dan Pemerintahan.</a:t>
            </a:r>
          </a:p>
          <a:p>
            <a:r>
              <a:rPr lang="id-ID" sz="2400" dirty="0" smtClean="0"/>
              <a:t>Ketertiban dan kepastian hukum </a:t>
            </a:r>
          </a:p>
          <a:p>
            <a:r>
              <a:rPr lang="id-ID" sz="2400" dirty="0" smtClean="0"/>
              <a:t>Keseimbangan, Keserasian dan Keselarasan.</a:t>
            </a:r>
            <a:endParaRPr lang="id-ID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ASAS HUKUM  DALAM  PERATURAN  PERUNDANGAN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Pengayoman</a:t>
            </a:r>
          </a:p>
          <a:p>
            <a:pPr>
              <a:buNone/>
            </a:pPr>
            <a:r>
              <a:rPr lang="id-ID" sz="2400" dirty="0" smtClean="0"/>
              <a:t>Kemanusiaan</a:t>
            </a:r>
          </a:p>
          <a:p>
            <a:pPr>
              <a:buNone/>
            </a:pPr>
            <a:r>
              <a:rPr lang="id-ID" sz="2400" dirty="0" smtClean="0"/>
              <a:t>Kekeluargaan</a:t>
            </a:r>
          </a:p>
          <a:p>
            <a:pPr>
              <a:buNone/>
            </a:pPr>
            <a:r>
              <a:rPr lang="id-ID" sz="2400" dirty="0" smtClean="0"/>
              <a:t>K e  Nusantaraan</a:t>
            </a:r>
          </a:p>
          <a:p>
            <a:pPr>
              <a:buNone/>
            </a:pPr>
            <a:r>
              <a:rPr lang="id-ID" sz="2400" dirty="0" smtClean="0"/>
              <a:t>Bhineka tunggal  ika </a:t>
            </a:r>
          </a:p>
          <a:p>
            <a:pPr>
              <a:buNone/>
            </a:pPr>
            <a:r>
              <a:rPr lang="id-ID" sz="2400" dirty="0" smtClean="0"/>
              <a:t>Keadilan</a:t>
            </a:r>
          </a:p>
          <a:p>
            <a:pPr>
              <a:buNone/>
            </a:pPr>
            <a:r>
              <a:rPr lang="id-ID" sz="2400" dirty="0" smtClean="0"/>
              <a:t>Kesamaan kedudukan dalam hukum dan pemerintahan</a:t>
            </a:r>
            <a:endParaRPr lang="id-ID" sz="2400" dirty="0"/>
          </a:p>
          <a:p>
            <a:pPr>
              <a:buNone/>
            </a:pPr>
            <a:r>
              <a:rPr lang="id-ID" sz="2400" dirty="0" smtClean="0"/>
              <a:t>Ketertiban dan kepastian hukum </a:t>
            </a:r>
          </a:p>
          <a:p>
            <a:pPr>
              <a:buNone/>
            </a:pPr>
            <a:r>
              <a:rPr lang="id-ID" sz="2400" dirty="0" smtClean="0"/>
              <a:t>Keseimbangan, keserasian dan keselarasan.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ADMINISTRASI  NEGARA  DLM DEFINISI   BERARTI  LUAS</a:t>
            </a:r>
            <a:br>
              <a:rPr lang="id-ID" sz="2400" dirty="0" smtClean="0"/>
            </a:b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</a:t>
            </a:r>
            <a:br>
              <a:rPr lang="id-ID" dirty="0" smtClean="0"/>
            </a:br>
            <a:r>
              <a:rPr lang="id-ID" sz="2400" dirty="0" smtClean="0"/>
              <a:t>Yaitu Kombinasi dari pada :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a. Tata Pemerintahan ( bestuur,government,administration )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b.  Tata usaha Negara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c.  Administrasi ( staatbeheer) pengurusan rumah tangga 	negara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d.  Pembangunan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e.  Pengendalian  lingkungan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ADMINISTRASI  NEGAGARA  JUGA BERARTI :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1. Sebagai aparatur negara ,,aparatur pemerintah, atau sebagai institusi politik (  kenegaraan )</a:t>
            </a:r>
          </a:p>
          <a:p>
            <a:r>
              <a:rPr lang="id-ID" sz="2400" dirty="0" smtClean="0"/>
              <a:t>2. Sebagai fungsi /aktivitas melayani pemerintah</a:t>
            </a:r>
          </a:p>
          <a:p>
            <a:r>
              <a:rPr lang="id-ID" sz="2400" dirty="0" smtClean="0"/>
              <a:t>3. Sebagai proses teknis penyelenggaraan undang undang</a:t>
            </a:r>
            <a:endParaRPr lang="id-ID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Pemerintahan,dijalankan oleh Penguasa ekskutif yaitu Pemerintah ,beserta aparaturnya, sedangkan   administrasi dijalankan  oleh penguasa administratif, beserta aparaturnya.</a:t>
            </a:r>
          </a:p>
          <a:p>
            <a:endParaRPr lang="id-ID" sz="2400" dirty="0"/>
          </a:p>
          <a:p>
            <a:endParaRPr lang="id-ID" sz="2400" dirty="0" smtClean="0"/>
          </a:p>
          <a:p>
            <a:r>
              <a:rPr lang="id-ID" sz="2400" dirty="0" smtClean="0"/>
              <a:t>Seorang pejabat  berkedudukan  sebagai Pemerintah ,bilamana mempunyai wewenang  pemerintahan dan sedang menjalankan fungsi pemerintahan.</a:t>
            </a:r>
            <a:endParaRPr lang="id-ID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FUNGSI PEMERINTAHAN  ADALAH :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Fungsi Politik  dan Pemerintahan ,bererti sama dengan penegakan ( handhaving ) atau penggunaan ( aanwending ) dari pada wibawa  ( gezaq )  dan kekuasaan ( macht ) negara.</a:t>
            </a:r>
            <a:endParaRPr lang="id-ID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PEMERINTAHAN DIJALANKAN DENGAN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id-ID" sz="2400" dirty="0" smtClean="0"/>
              <a:t>Pengaturan Perundangan</a:t>
            </a:r>
          </a:p>
          <a:p>
            <a:pPr marL="457200" indent="-457200">
              <a:buAutoNum type="arabicPeriod"/>
            </a:pPr>
            <a:r>
              <a:rPr lang="id-ID" sz="2400" dirty="0" smtClean="0"/>
              <a:t>Pembinaan Masyarakat Umum</a:t>
            </a:r>
          </a:p>
          <a:p>
            <a:pPr marL="457200" indent="-457200">
              <a:buAutoNum type="arabicPeriod"/>
            </a:pPr>
            <a:r>
              <a:rPr lang="id-ID" sz="2400" dirty="0" smtClean="0"/>
              <a:t>Kepolisian </a:t>
            </a:r>
          </a:p>
          <a:p>
            <a:pPr marL="457200" indent="-457200">
              <a:buAutoNum type="arabicPeriod"/>
            </a:pPr>
            <a:r>
              <a:rPr lang="id-ID" sz="2400" dirty="0" smtClean="0"/>
              <a:t>Peradilan.</a:t>
            </a:r>
          </a:p>
          <a:p>
            <a:pPr marL="457200" indent="-457200">
              <a:buNone/>
            </a:pPr>
            <a:endParaRPr lang="id-ID" sz="2400" dirty="0"/>
          </a:p>
          <a:p>
            <a:pPr marL="457200" indent="-457200">
              <a:buNone/>
            </a:pPr>
            <a:r>
              <a:rPr lang="id-ID" sz="2400" dirty="0" smtClean="0"/>
              <a:t>Pemerintah menjalankan pemerintahan melalui pengambilan keputusan pemerintah yang bersifat strategis,policy atau ketentuan ketentuan umum,melalui gtindakan-tindakan pemerintah bersifat menegakkan ketertipan umum,hukum,wibawa negara,dan kekuasaan negara.</a:t>
            </a:r>
            <a:endParaRPr lang="id-ID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AKTIVITAS  PEJABAT ADMINISTRASI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Seorang pejabat  mempunyai kegiatan/aktivitas  menurut aturan hukum ( yuridis ) dan  aktivitas  non yuridis artinya di luar aturan.</a:t>
            </a:r>
          </a:p>
          <a:p>
            <a:r>
              <a:rPr lang="id-ID" sz="2400" dirty="0" smtClean="0"/>
              <a:t>Pejabat yang rangkap jabatan ( Pemerintah dan Pejabat adm.)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mencakup :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1. Pemerintahan negara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 2. Managemen keadministrasian negara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 3. Pengendalaian /pengawasan  thd.badan-badan negara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 4. Tata usaha negara </a:t>
            </a:r>
            <a:endParaRPr lang="id-ID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4 (EMPAT ) BENTUK PERBUATAN-PERBUATAN /KEPUTUSAN </a:t>
            </a:r>
            <a:br>
              <a:rPr lang="id-ID" sz="2400" dirty="0" smtClean="0"/>
            </a:br>
            <a:r>
              <a:rPr lang="id-ID" sz="2400" dirty="0" smtClean="0"/>
              <a:t>HUKUM ADMINISTRASI NEGARA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1. PENETAPAN ( BESCHIKKING)</a:t>
            </a:r>
          </a:p>
          <a:p>
            <a:r>
              <a:rPr lang="id-ID" sz="2400" dirty="0" smtClean="0"/>
              <a:t>2. NORMA JABATAN ( CONCRETE NORMGEVING )</a:t>
            </a:r>
          </a:p>
          <a:p>
            <a:r>
              <a:rPr lang="id-ID" sz="2400" dirty="0" smtClean="0"/>
              <a:t>3. RENCANA  ( PLAN )</a:t>
            </a:r>
          </a:p>
          <a:p>
            <a:r>
              <a:rPr lang="id-ID" sz="2400" dirty="0" smtClean="0"/>
              <a:t>4.  LEGISLASI SEMU( PSEUDO WETGEVING )</a:t>
            </a:r>
          </a:p>
          <a:p>
            <a:endParaRPr lang="id-ID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779</Words>
  <Application>Microsoft Office PowerPoint</Application>
  <PresentationFormat>On-screen Show (4:3)</PresentationFormat>
  <Paragraphs>142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HUKUM  ADMINISTRASI  NEGARA H A N</vt:lpstr>
      <vt:lpstr>Slide 2</vt:lpstr>
      <vt:lpstr>ADMINISTRASI  NEGARA  DLM DEFINISI   BERARTI  LUAS </vt:lpstr>
      <vt:lpstr>ADMINISTRASI  NEGAGARA  JUGA BERARTI :</vt:lpstr>
      <vt:lpstr>Slide 5</vt:lpstr>
      <vt:lpstr>FUNGSI PEMERINTAHAN  ADALAH :</vt:lpstr>
      <vt:lpstr>PEMERINTAHAN DIJALANKAN DENGAN</vt:lpstr>
      <vt:lpstr>AKTIVITAS  PEJABAT ADMINISTRASI</vt:lpstr>
      <vt:lpstr>4 (EMPAT ) BENTUK PERBUATAN-PERBUATAN /KEPUTUSAN  HUKUM ADMINISTRASI NEGARA</vt:lpstr>
      <vt:lpstr>EMPAT  ISTILAH  POKOK   ILMU   ADMINISTRASI</vt:lpstr>
      <vt:lpstr>PEMAHAMAN  HAN DARI  PENDAPAT PARA AHLI </vt:lpstr>
      <vt:lpstr>BEBERAPA PERMASALAHAN BARU BERKAIATAN DENGAN  H A N </vt:lpstr>
      <vt:lpstr>Lanjutan </vt:lpstr>
      <vt:lpstr>PERUBAHAN  PARADIGMA  HUBUNGAN  NEGARA DAN RAKYAT</vt:lpstr>
      <vt:lpstr>PERGESERAN   PARADIGMA PARPOL DAN KETETANEGARAAN</vt:lpstr>
      <vt:lpstr>PERGESERAN  PARADIGMA    ADMINISTRASI NEGARA</vt:lpstr>
      <vt:lpstr>POLA OPERASI ADMINISTRASI NEGARA</vt:lpstr>
      <vt:lpstr>ASAS HUKUM DALAM PERATURAN PERUNDANGAN</vt:lpstr>
      <vt:lpstr>ASAS HUKUM  DALAM  PERATURAN  PERUNDANGAN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 ADMINISTRASI  NEGARA H A N</dc:title>
  <dc:creator>xxx</dc:creator>
  <cp:lastModifiedBy>asus</cp:lastModifiedBy>
  <cp:revision>40</cp:revision>
  <dcterms:created xsi:type="dcterms:W3CDTF">2010-10-04T11:34:16Z</dcterms:created>
  <dcterms:modified xsi:type="dcterms:W3CDTF">2012-10-03T05:54:41Z</dcterms:modified>
</cp:coreProperties>
</file>