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6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6FC47F3-9994-48A7-BFA0-D3E81E3C6D05}" type="datetimeFigureOut">
              <a:rPr lang="en-US" smtClean="0"/>
              <a:t>7/16/2016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3F6F2E3-A27C-49CE-A1E5-5092DB6C2FE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FC47F3-9994-48A7-BFA0-D3E81E3C6D05}"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FC47F3-9994-48A7-BFA0-D3E81E3C6D05}"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FC47F3-9994-48A7-BFA0-D3E81E3C6D05}"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FC47F3-9994-48A7-BFA0-D3E81E3C6D05}"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3F6F2E3-A27C-49CE-A1E5-5092DB6C2FE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FC47F3-9994-48A7-BFA0-D3E81E3C6D05}"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6FC47F3-9994-48A7-BFA0-D3E81E3C6D05}" type="datetimeFigureOut">
              <a:rPr lang="en-US" smtClean="0"/>
              <a:t>7/16/2016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FC47F3-9994-48A7-BFA0-D3E81E3C6D05}" type="datetimeFigureOut">
              <a:rPr lang="en-US" smtClean="0"/>
              <a:t>7/16/2016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C47F3-9994-48A7-BFA0-D3E81E3C6D05}" type="datetimeFigureOut">
              <a:rPr lang="en-US" smtClean="0"/>
              <a:t>7/16/2016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FC47F3-9994-48A7-BFA0-D3E81E3C6D05}"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FC47F3-9994-48A7-BFA0-D3E81E3C6D05}"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6F2E3-A27C-49CE-A1E5-5092DB6C2F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6FC47F3-9994-48A7-BFA0-D3E81E3C6D05}" type="datetimeFigureOut">
              <a:rPr lang="en-US" smtClean="0"/>
              <a:t>7/16/2016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3F6F2E3-A27C-49CE-A1E5-5092DB6C2FE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bdanfals.blogspot.com/2015/03/pengertian-perencanaan-pembelajaran-dan.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bdanfals.blogspot.com/2015/03/pengertian-perencanaan-pembelajaran-dan.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le:///G:\MAKALAH\Perencanaan%20Pembelajaran%20makalah.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G:\MAKALAH\Perencanaan%20Pembelajaran%20makalah.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hlinkClick r:id="rId2"/>
              </a:rPr>
              <a:t> </a:t>
            </a:r>
            <a:r>
              <a:rPr lang="en-US" b="1" dirty="0" err="1">
                <a:hlinkClick r:id="rId2"/>
              </a:rPr>
              <a:t>Perencanaan</a:t>
            </a:r>
            <a:r>
              <a:rPr lang="en-US" b="1" dirty="0">
                <a:hlinkClick r:id="rId2"/>
              </a:rPr>
              <a:t> </a:t>
            </a:r>
            <a:r>
              <a:rPr lang="en-US" b="1" dirty="0" err="1">
                <a:hlinkClick r:id="rId2"/>
              </a:rPr>
              <a:t>Pembelajaran</a:t>
            </a:r>
            <a:r>
              <a:rPr lang="en-US" b="1" dirty="0">
                <a:hlinkClick r:id="rId2"/>
              </a:rPr>
              <a:t>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err="1" smtClean="0"/>
              <a:t>Drs</a:t>
            </a:r>
            <a:r>
              <a:rPr lang="en-US" dirty="0" smtClean="0"/>
              <a:t> </a:t>
            </a:r>
            <a:r>
              <a:rPr lang="en-US" dirty="0" err="1" smtClean="0"/>
              <a:t>cahyo</a:t>
            </a:r>
            <a:r>
              <a:rPr lang="en-US" dirty="0" smtClean="0"/>
              <a:t> </a:t>
            </a:r>
            <a:r>
              <a:rPr lang="en-US" dirty="0" err="1" smtClean="0"/>
              <a:t>edi</a:t>
            </a:r>
            <a:r>
              <a:rPr lang="en-US" dirty="0" smtClean="0"/>
              <a:t>. </a:t>
            </a:r>
            <a:r>
              <a:rPr lang="en-US" dirty="0" err="1" smtClean="0"/>
              <a:t>Mpd</a:t>
            </a:r>
            <a:endParaRPr lang="en-US" dirty="0" smtClean="0"/>
          </a:p>
          <a:p>
            <a:pPr marL="0" indent="0" algn="ctr">
              <a:buNone/>
            </a:pPr>
            <a:endParaRPr lang="en-US" dirty="0"/>
          </a:p>
          <a:p>
            <a:pPr marL="0" indent="0" algn="ctr">
              <a:buNone/>
            </a:pPr>
            <a:r>
              <a:rPr lang="en-US" dirty="0" smtClean="0"/>
              <a:t>UNIVERSITAS KANJURUHAN MALANG</a:t>
            </a:r>
            <a:endParaRPr lang="en-US" dirty="0"/>
          </a:p>
        </p:txBody>
      </p:sp>
    </p:spTree>
    <p:extLst>
      <p:ext uri="{BB962C8B-B14F-4D97-AF65-F5344CB8AC3E}">
        <p14:creationId xmlns:p14="http://schemas.microsoft.com/office/powerpoint/2010/main" val="3421086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lgn="just">
              <a:buNone/>
            </a:pPr>
            <a:r>
              <a:rPr lang="fi-FI" dirty="0" smtClean="0"/>
              <a:t>2 </a:t>
            </a:r>
            <a:r>
              <a:rPr lang="id-ID" dirty="0" smtClean="0"/>
              <a:t>Perencanaan </a:t>
            </a:r>
            <a:r>
              <a:rPr lang="id-ID" dirty="0"/>
              <a:t>pembelajaran disusun untuk mengubah perilaku siswa sesuai dengan tujuan yang hendak dicapai. </a:t>
            </a:r>
            <a:r>
              <a:rPr lang="fi-FI" dirty="0"/>
              <a:t>Sehingga ketercapaian tujuan merupakan fokus utama </a:t>
            </a:r>
            <a:r>
              <a:rPr lang="fi-FI" dirty="0" smtClean="0"/>
              <a:t>dalam </a:t>
            </a:r>
            <a:r>
              <a:rPr lang="fi-FI" dirty="0"/>
              <a:t>perencanaan pembelajaran</a:t>
            </a:r>
            <a:r>
              <a:rPr lang="fi-FI" dirty="0" smtClean="0"/>
              <a:t>.</a:t>
            </a:r>
          </a:p>
          <a:p>
            <a:pPr algn="just">
              <a:buNone/>
            </a:pPr>
            <a:endParaRPr lang="fi-FI" dirty="0" smtClean="0"/>
          </a:p>
          <a:p>
            <a:pPr algn="just">
              <a:buNone/>
            </a:pPr>
            <a:r>
              <a:rPr lang="fi-FI" dirty="0" smtClean="0"/>
              <a:t>3.Perencanaan </a:t>
            </a:r>
            <a:r>
              <a:rPr lang="fi-FI" dirty="0"/>
              <a:t>pembelajaran berisi tentang rangkaian kegiatan yang harus dilaksanakan untuk mencapai tujuan. Perencanaan pembelajaran dapat berfungsi sebagai pedoman dalam mendesain pembelajaran sesuai dengan kebutuhan.</a:t>
            </a:r>
            <a:endParaRPr lang="en-US" dirty="0" smtClean="0"/>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b="1" dirty="0" smtClean="0"/>
              <a:t> </a:t>
            </a:r>
            <a:r>
              <a:rPr lang="fi-FI" b="1" dirty="0"/>
              <a:t>Fungsi Perencanaan </a:t>
            </a:r>
            <a:r>
              <a:rPr lang="fi-FI" b="1" dirty="0" smtClean="0"/>
              <a:t>Pembelajaran</a:t>
            </a:r>
            <a:br>
              <a:rPr lang="fi-FI" b="1" dirty="0" smtClean="0"/>
            </a:br>
            <a:r>
              <a:rPr lang="fi-FI" b="1" dirty="0" smtClean="0"/>
              <a:t>(</a:t>
            </a:r>
            <a:r>
              <a:rPr lang="fi-FI" dirty="0" smtClean="0"/>
              <a:t> </a:t>
            </a:r>
            <a:r>
              <a:rPr lang="fi-FI" dirty="0"/>
              <a:t>Oemar Hamalik </a:t>
            </a:r>
            <a:r>
              <a:rPr lang="fi-FI" dirty="0" smtClean="0"/>
              <a:t> )</a:t>
            </a:r>
            <a:endParaRPr lang="en-US" dirty="0"/>
          </a:p>
        </p:txBody>
      </p:sp>
      <p:sp>
        <p:nvSpPr>
          <p:cNvPr id="3" name="Content Placeholder 2"/>
          <p:cNvSpPr>
            <a:spLocks noGrp="1"/>
          </p:cNvSpPr>
          <p:nvPr>
            <p:ph idx="1"/>
          </p:nvPr>
        </p:nvSpPr>
        <p:spPr>
          <a:xfrm>
            <a:off x="0" y="1600200"/>
            <a:ext cx="8763000" cy="5257800"/>
          </a:xfrm>
        </p:spPr>
        <p:txBody>
          <a:bodyPr/>
          <a:lstStyle/>
          <a:p>
            <a:pPr>
              <a:buNone/>
            </a:pPr>
            <a:r>
              <a:rPr lang="en-US" dirty="0"/>
              <a:t>1.    </a:t>
            </a:r>
            <a:r>
              <a:rPr lang="en-US" dirty="0" err="1"/>
              <a:t>Memberi</a:t>
            </a:r>
            <a:r>
              <a:rPr lang="en-US" dirty="0"/>
              <a:t> guru </a:t>
            </a:r>
            <a:r>
              <a:rPr lang="en-US" dirty="0" err="1"/>
              <a:t>pemahaman</a:t>
            </a:r>
            <a:r>
              <a:rPr lang="en-US" dirty="0"/>
              <a:t> yang </a:t>
            </a:r>
            <a:r>
              <a:rPr lang="en-US" dirty="0" err="1"/>
              <a:t>lebih</a:t>
            </a:r>
            <a:r>
              <a:rPr lang="en-US" dirty="0"/>
              <a:t> </a:t>
            </a:r>
            <a:r>
              <a:rPr lang="en-US" dirty="0" err="1"/>
              <a:t>luas</a:t>
            </a:r>
            <a:r>
              <a:rPr lang="en-US" dirty="0"/>
              <a:t> </a:t>
            </a:r>
            <a:r>
              <a:rPr lang="en-US" dirty="0" err="1"/>
              <a:t>tentang</a:t>
            </a:r>
            <a:r>
              <a:rPr lang="en-US" dirty="0"/>
              <a:t> </a:t>
            </a:r>
            <a:r>
              <a:rPr lang="en-US" dirty="0" err="1"/>
              <a:t>tujuan</a:t>
            </a:r>
            <a:r>
              <a:rPr lang="en-US" dirty="0"/>
              <a:t> </a:t>
            </a:r>
            <a:r>
              <a:rPr lang="en-US" dirty="0" err="1"/>
              <a:t>pendidikan</a:t>
            </a:r>
            <a:r>
              <a:rPr lang="en-US" dirty="0"/>
              <a:t> </a:t>
            </a:r>
            <a:r>
              <a:rPr lang="en-US" dirty="0" err="1"/>
              <a:t>sekolah</a:t>
            </a:r>
            <a:r>
              <a:rPr lang="en-US" dirty="0"/>
              <a:t>, </a:t>
            </a:r>
            <a:r>
              <a:rPr lang="en-US" dirty="0" err="1"/>
              <a:t>dan</a:t>
            </a:r>
            <a:r>
              <a:rPr lang="en-US" dirty="0"/>
              <a:t> </a:t>
            </a:r>
            <a:r>
              <a:rPr lang="en-US" dirty="0" err="1"/>
              <a:t>hubungannya</a:t>
            </a:r>
            <a:r>
              <a:rPr lang="en-US" dirty="0"/>
              <a:t> </a:t>
            </a:r>
            <a:r>
              <a:rPr lang="en-US" dirty="0" err="1"/>
              <a:t>dengan</a:t>
            </a:r>
            <a:r>
              <a:rPr lang="en-US" dirty="0"/>
              <a:t> </a:t>
            </a:r>
            <a:r>
              <a:rPr lang="en-US" dirty="0" err="1"/>
              <a:t>pembelajaran</a:t>
            </a:r>
            <a:r>
              <a:rPr lang="en-US" dirty="0"/>
              <a:t> yang </a:t>
            </a:r>
            <a:r>
              <a:rPr lang="en-US" dirty="0" err="1"/>
              <a:t>dilaksanakan</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tersebut</a:t>
            </a:r>
            <a:r>
              <a:rPr lang="en-US" dirty="0" smtClean="0"/>
              <a:t>.</a:t>
            </a:r>
          </a:p>
          <a:p>
            <a:pPr>
              <a:buNone/>
            </a:pPr>
            <a:endParaRPr lang="en-US" dirty="0" smtClean="0"/>
          </a:p>
          <a:p>
            <a:pPr>
              <a:buNone/>
            </a:pPr>
            <a:r>
              <a:rPr lang="en-US" dirty="0"/>
              <a:t>2. </a:t>
            </a:r>
            <a:r>
              <a:rPr lang="en-US" dirty="0" smtClean="0"/>
              <a:t> </a:t>
            </a:r>
            <a:r>
              <a:rPr lang="en-US" dirty="0" err="1"/>
              <a:t>Membantu</a:t>
            </a:r>
            <a:r>
              <a:rPr lang="en-US" dirty="0"/>
              <a:t> guru </a:t>
            </a:r>
            <a:r>
              <a:rPr lang="en-US" dirty="0" err="1"/>
              <a:t>memperjelas</a:t>
            </a:r>
            <a:r>
              <a:rPr lang="en-US" dirty="0"/>
              <a:t> </a:t>
            </a:r>
            <a:r>
              <a:rPr lang="en-US" dirty="0" err="1"/>
              <a:t>pemikiran</a:t>
            </a:r>
            <a:r>
              <a:rPr lang="en-US" dirty="0"/>
              <a:t> </a:t>
            </a:r>
            <a:r>
              <a:rPr lang="en-US" dirty="0" err="1"/>
              <a:t>tentang</a:t>
            </a:r>
            <a:r>
              <a:rPr lang="en-US" dirty="0"/>
              <a:t> </a:t>
            </a:r>
            <a:r>
              <a:rPr lang="en-US" dirty="0" err="1" smtClean="0"/>
              <a:t>sumbanganpengajarannya</a:t>
            </a:r>
            <a:r>
              <a:rPr lang="en-US" dirty="0" smtClean="0"/>
              <a:t> </a:t>
            </a:r>
            <a:r>
              <a:rPr lang="en-US" dirty="0" err="1"/>
              <a:t>terhadap</a:t>
            </a:r>
            <a:r>
              <a:rPr lang="en-US" dirty="0"/>
              <a:t> </a:t>
            </a:r>
            <a:r>
              <a:rPr lang="en-US" dirty="0" err="1"/>
              <a:t>pencapaian</a:t>
            </a:r>
            <a:r>
              <a:rPr lang="en-US" dirty="0"/>
              <a:t> </a:t>
            </a:r>
            <a:endParaRPr lang="en-US" dirty="0" smtClean="0"/>
          </a:p>
          <a:p>
            <a:pPr>
              <a:buNone/>
            </a:pPr>
            <a:r>
              <a:rPr lang="en-US" dirty="0" smtClean="0"/>
              <a:t>     </a:t>
            </a:r>
            <a:r>
              <a:rPr lang="en-US" dirty="0" err="1" smtClean="0"/>
              <a:t>tujuan</a:t>
            </a:r>
            <a:r>
              <a:rPr lang="en-US" dirty="0" smtClean="0"/>
              <a:t> </a:t>
            </a:r>
            <a:r>
              <a:rPr lang="en-US" dirty="0" err="1"/>
              <a:t>pendidikan</a:t>
            </a:r>
            <a:r>
              <a:rPr lang="en-US" dirty="0"/>
              <a:t>.</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0"/>
            <a:ext cx="8229600" cy="6126163"/>
          </a:xfrm>
        </p:spPr>
        <p:txBody>
          <a:bodyPr/>
          <a:lstStyle/>
          <a:p>
            <a:pPr>
              <a:buNone/>
            </a:pPr>
            <a:r>
              <a:rPr lang="en-US" dirty="0"/>
              <a:t>3. </a:t>
            </a:r>
            <a:r>
              <a:rPr lang="en-US" dirty="0" err="1" smtClean="0"/>
              <a:t>Mengurangi</a:t>
            </a:r>
            <a:r>
              <a:rPr lang="en-US" dirty="0" smtClean="0"/>
              <a:t> </a:t>
            </a:r>
            <a:r>
              <a:rPr lang="en-US" dirty="0" err="1"/>
              <a:t>kegiatan</a:t>
            </a:r>
            <a:r>
              <a:rPr lang="en-US" dirty="0"/>
              <a:t> yang </a:t>
            </a:r>
            <a:r>
              <a:rPr lang="en-US" dirty="0" err="1"/>
              <a:t>bersifat</a:t>
            </a:r>
            <a:r>
              <a:rPr lang="en-US" dirty="0"/>
              <a:t> trial and error </a:t>
            </a:r>
            <a:r>
              <a:rPr lang="en-US" dirty="0" err="1"/>
              <a:t>dalam</a:t>
            </a:r>
            <a:r>
              <a:rPr lang="en-US" dirty="0"/>
              <a:t> </a:t>
            </a:r>
            <a:r>
              <a:rPr lang="en-US" dirty="0" err="1"/>
              <a:t>mengajar</a:t>
            </a:r>
            <a:r>
              <a:rPr lang="en-US" dirty="0"/>
              <a:t> </a:t>
            </a:r>
            <a:r>
              <a:rPr lang="en-US" dirty="0" err="1"/>
              <a:t>dengan</a:t>
            </a:r>
            <a:r>
              <a:rPr lang="en-US" dirty="0"/>
              <a:t> </a:t>
            </a:r>
            <a:r>
              <a:rPr lang="en-US" dirty="0" err="1"/>
              <a:t>adanya</a:t>
            </a:r>
            <a:r>
              <a:rPr lang="en-US" dirty="0"/>
              <a:t> </a:t>
            </a:r>
            <a:r>
              <a:rPr lang="en-US" dirty="0" err="1"/>
              <a:t>organisasi</a:t>
            </a:r>
            <a:r>
              <a:rPr lang="en-US" dirty="0"/>
              <a:t> </a:t>
            </a:r>
            <a:r>
              <a:rPr lang="en-US" dirty="0" err="1"/>
              <a:t>kurikuler</a:t>
            </a:r>
            <a:r>
              <a:rPr lang="en-US" dirty="0"/>
              <a:t> yang </a:t>
            </a:r>
            <a:r>
              <a:rPr lang="en-US" dirty="0" err="1"/>
              <a:t>baik</a:t>
            </a:r>
            <a:r>
              <a:rPr lang="en-US" dirty="0"/>
              <a:t>, </a:t>
            </a:r>
            <a:r>
              <a:rPr lang="en-US" dirty="0" err="1"/>
              <a:t>metode</a:t>
            </a:r>
            <a:r>
              <a:rPr lang="en-US" dirty="0"/>
              <a:t> yang </a:t>
            </a:r>
            <a:r>
              <a:rPr lang="en-US" dirty="0" err="1"/>
              <a:t>tepat</a:t>
            </a:r>
            <a:r>
              <a:rPr lang="en-US" dirty="0"/>
              <a:t> </a:t>
            </a:r>
            <a:r>
              <a:rPr lang="en-US" dirty="0" err="1"/>
              <a:t>dan</a:t>
            </a:r>
            <a:r>
              <a:rPr lang="en-US" dirty="0"/>
              <a:t> </a:t>
            </a:r>
            <a:r>
              <a:rPr lang="en-US" dirty="0" err="1"/>
              <a:t>hemat</a:t>
            </a:r>
            <a:r>
              <a:rPr lang="en-US" dirty="0"/>
              <a:t> </a:t>
            </a:r>
            <a:r>
              <a:rPr lang="en-US" dirty="0" err="1"/>
              <a:t>waktu</a:t>
            </a:r>
            <a:r>
              <a:rPr lang="en-US" dirty="0"/>
              <a:t>.</a:t>
            </a:r>
            <a:endParaRPr lang="en-US" dirty="0" smtClean="0"/>
          </a:p>
          <a:p>
            <a:pPr>
              <a:buNone/>
            </a:pPr>
            <a:r>
              <a:rPr lang="en-US" dirty="0"/>
              <a:t>4</a:t>
            </a:r>
            <a:r>
              <a:rPr lang="en-US" dirty="0" smtClean="0"/>
              <a:t>. </a:t>
            </a:r>
            <a:r>
              <a:rPr lang="en-US" dirty="0" err="1"/>
              <a:t>Murid-murid</a:t>
            </a:r>
            <a:r>
              <a:rPr lang="en-US" dirty="0"/>
              <a:t> </a:t>
            </a:r>
            <a:r>
              <a:rPr lang="en-US" dirty="0" err="1"/>
              <a:t>akan</a:t>
            </a:r>
            <a:r>
              <a:rPr lang="en-US" dirty="0"/>
              <a:t> </a:t>
            </a:r>
            <a:r>
              <a:rPr lang="en-US" dirty="0" err="1"/>
              <a:t>menghormati</a:t>
            </a:r>
            <a:r>
              <a:rPr lang="en-US" dirty="0"/>
              <a:t> guru yang </a:t>
            </a:r>
            <a:r>
              <a:rPr lang="en-US" dirty="0" err="1"/>
              <a:t>dengan</a:t>
            </a:r>
            <a:r>
              <a:rPr lang="en-US" dirty="0"/>
              <a:t> </a:t>
            </a:r>
            <a:r>
              <a:rPr lang="en-US" dirty="0" err="1"/>
              <a:t>sungguh-sungguh</a:t>
            </a:r>
            <a:r>
              <a:rPr lang="en-US" dirty="0"/>
              <a:t> </a:t>
            </a:r>
            <a:r>
              <a:rPr lang="en-US" dirty="0" err="1"/>
              <a:t>mempersiapkan</a:t>
            </a:r>
            <a:r>
              <a:rPr lang="en-US" dirty="0"/>
              <a:t> </a:t>
            </a:r>
            <a:r>
              <a:rPr lang="en-US" dirty="0" err="1"/>
              <a:t>diri</a:t>
            </a:r>
            <a:r>
              <a:rPr lang="en-US" dirty="0"/>
              <a:t> </a:t>
            </a:r>
            <a:r>
              <a:rPr lang="en-US" dirty="0" err="1"/>
              <a:t>untuk</a:t>
            </a:r>
            <a:r>
              <a:rPr lang="en-US" dirty="0"/>
              <a:t> </a:t>
            </a:r>
            <a:r>
              <a:rPr lang="en-US" dirty="0" err="1"/>
              <a:t>mengajar</a:t>
            </a:r>
            <a:r>
              <a:rPr lang="en-US" dirty="0"/>
              <a:t> </a:t>
            </a:r>
            <a:r>
              <a:rPr lang="en-US" dirty="0" err="1"/>
              <a:t>sesuai</a:t>
            </a:r>
            <a:r>
              <a:rPr lang="en-US" dirty="0"/>
              <a:t> </a:t>
            </a:r>
            <a:r>
              <a:rPr lang="en-US" dirty="0" err="1"/>
              <a:t>dengan</a:t>
            </a:r>
            <a:r>
              <a:rPr lang="en-US" dirty="0"/>
              <a:t> </a:t>
            </a:r>
            <a:r>
              <a:rPr lang="en-US" dirty="0" err="1"/>
              <a:t>harapan-harapan</a:t>
            </a:r>
            <a:r>
              <a:rPr lang="en-US" dirty="0"/>
              <a:t> </a:t>
            </a:r>
            <a:r>
              <a:rPr lang="en-US" dirty="0" err="1"/>
              <a:t>mereka</a:t>
            </a:r>
            <a:r>
              <a:rPr lang="en-US" dirty="0"/>
              <a:t>.</a:t>
            </a:r>
            <a:endParaRPr lang="en-US" dirty="0" smtClean="0"/>
          </a:p>
          <a:p>
            <a:pPr>
              <a:buNone/>
            </a:pPr>
            <a:r>
              <a:rPr lang="en-US" dirty="0"/>
              <a:t>5</a:t>
            </a:r>
            <a:r>
              <a:rPr lang="en-US" dirty="0" smtClean="0"/>
              <a:t>. </a:t>
            </a:r>
            <a:r>
              <a:rPr lang="en-US" dirty="0" err="1"/>
              <a:t>Memberikan</a:t>
            </a:r>
            <a:r>
              <a:rPr lang="en-US" dirty="0"/>
              <a:t> </a:t>
            </a:r>
            <a:r>
              <a:rPr lang="en-US" dirty="0" err="1"/>
              <a:t>kesempatan</a:t>
            </a:r>
            <a:r>
              <a:rPr lang="en-US" dirty="0"/>
              <a:t> </a:t>
            </a:r>
            <a:r>
              <a:rPr lang="en-US" dirty="0" err="1"/>
              <a:t>bagi</a:t>
            </a:r>
            <a:r>
              <a:rPr lang="en-US" dirty="0"/>
              <a:t> guru-guru </a:t>
            </a:r>
            <a:r>
              <a:rPr lang="en-US" dirty="0" err="1"/>
              <a:t>untuk</a:t>
            </a:r>
            <a:r>
              <a:rPr lang="en-US" dirty="0"/>
              <a:t> </a:t>
            </a:r>
            <a:r>
              <a:rPr lang="en-US" dirty="0" err="1"/>
              <a:t>memajukan</a:t>
            </a:r>
            <a:r>
              <a:rPr lang="en-US" dirty="0"/>
              <a:t> </a:t>
            </a:r>
            <a:r>
              <a:rPr lang="en-US" dirty="0" err="1"/>
              <a:t>pribadinya</a:t>
            </a:r>
            <a:r>
              <a:rPr lang="en-US" dirty="0"/>
              <a:t> </a:t>
            </a:r>
            <a:r>
              <a:rPr lang="en-US" dirty="0" err="1"/>
              <a:t>dan</a:t>
            </a:r>
            <a:r>
              <a:rPr lang="en-US" dirty="0"/>
              <a:t> </a:t>
            </a:r>
            <a:r>
              <a:rPr lang="en-US" dirty="0" err="1"/>
              <a:t>perkembangan</a:t>
            </a:r>
            <a:r>
              <a:rPr lang="en-US" dirty="0"/>
              <a:t> </a:t>
            </a:r>
            <a:r>
              <a:rPr lang="en-US" dirty="0" err="1"/>
              <a:t>profesionalnya</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6. </a:t>
            </a:r>
            <a:r>
              <a:rPr lang="en-US" dirty="0" smtClean="0"/>
              <a:t> </a:t>
            </a:r>
            <a:r>
              <a:rPr lang="en-US" dirty="0" err="1"/>
              <a:t>Membantu</a:t>
            </a:r>
            <a:r>
              <a:rPr lang="en-US" dirty="0"/>
              <a:t> guru </a:t>
            </a:r>
            <a:r>
              <a:rPr lang="en-US" dirty="0" err="1"/>
              <a:t>memiliki</a:t>
            </a:r>
            <a:r>
              <a:rPr lang="en-US" dirty="0"/>
              <a:t> </a:t>
            </a:r>
            <a:r>
              <a:rPr lang="en-US" dirty="0" err="1"/>
              <a:t>perasaan</a:t>
            </a:r>
            <a:r>
              <a:rPr lang="en-US" dirty="0"/>
              <a:t> </a:t>
            </a:r>
            <a:r>
              <a:rPr lang="en-US" dirty="0" err="1"/>
              <a:t>percaya</a:t>
            </a:r>
            <a:r>
              <a:rPr lang="en-US" dirty="0"/>
              <a:t> </a:t>
            </a:r>
            <a:r>
              <a:rPr lang="en-US" dirty="0" err="1"/>
              <a:t>diri</a:t>
            </a:r>
            <a:r>
              <a:rPr lang="en-US" dirty="0"/>
              <a:t> </a:t>
            </a:r>
            <a:r>
              <a:rPr lang="en-US" dirty="0" err="1"/>
              <a:t>pada</a:t>
            </a:r>
            <a:r>
              <a:rPr lang="en-US" dirty="0"/>
              <a:t> </a:t>
            </a:r>
            <a:r>
              <a:rPr lang="en-US" dirty="0" err="1"/>
              <a:t>diri</a:t>
            </a:r>
            <a:r>
              <a:rPr lang="en-US" dirty="0"/>
              <a:t> </a:t>
            </a:r>
            <a:r>
              <a:rPr lang="en-US" dirty="0" err="1"/>
              <a:t>sendiri</a:t>
            </a:r>
            <a:r>
              <a:rPr lang="en-US" dirty="0"/>
              <a:t> </a:t>
            </a:r>
            <a:r>
              <a:rPr lang="en-US" dirty="0" err="1" smtClean="0"/>
              <a:t>dan</a:t>
            </a:r>
            <a:r>
              <a:rPr lang="en-US" dirty="0" smtClean="0"/>
              <a:t> </a:t>
            </a:r>
            <a:r>
              <a:rPr lang="en-US" dirty="0" err="1" smtClean="0"/>
              <a:t>jaminan</a:t>
            </a:r>
            <a:r>
              <a:rPr lang="en-US" dirty="0" smtClean="0"/>
              <a:t> </a:t>
            </a:r>
            <a:r>
              <a:rPr lang="en-US" dirty="0" err="1"/>
              <a:t>atas</a:t>
            </a:r>
            <a:r>
              <a:rPr lang="en-US" dirty="0"/>
              <a:t> </a:t>
            </a:r>
            <a:r>
              <a:rPr lang="en-US" dirty="0" err="1"/>
              <a:t>diri</a:t>
            </a:r>
            <a:r>
              <a:rPr lang="en-US" dirty="0"/>
              <a:t> </a:t>
            </a:r>
            <a:r>
              <a:rPr lang="en-US" dirty="0" err="1"/>
              <a:t>sendiri</a:t>
            </a:r>
            <a:r>
              <a:rPr lang="en-US" dirty="0" smtClean="0"/>
              <a:t>.</a:t>
            </a:r>
          </a:p>
          <a:p>
            <a:pPr>
              <a:buNone/>
            </a:pPr>
            <a:endParaRPr lang="en-US" dirty="0" smtClean="0"/>
          </a:p>
          <a:p>
            <a:pPr>
              <a:buNone/>
            </a:pPr>
            <a:r>
              <a:rPr lang="en-US" dirty="0"/>
              <a:t>7.  </a:t>
            </a:r>
            <a:r>
              <a:rPr lang="en-US" dirty="0" err="1" smtClean="0"/>
              <a:t>Sebagai</a:t>
            </a:r>
            <a:r>
              <a:rPr lang="en-US" dirty="0" smtClean="0"/>
              <a:t> </a:t>
            </a:r>
            <a:r>
              <a:rPr lang="en-US" dirty="0" err="1"/>
              <a:t>acuan</a:t>
            </a:r>
            <a:r>
              <a:rPr lang="en-US" dirty="0"/>
              <a:t> </a:t>
            </a:r>
            <a:r>
              <a:rPr lang="en-US" dirty="0" err="1"/>
              <a:t>untuk</a:t>
            </a:r>
            <a:r>
              <a:rPr lang="en-US" dirty="0"/>
              <a:t> </a:t>
            </a:r>
            <a:r>
              <a:rPr lang="en-US" dirty="0" err="1"/>
              <a:t>melaksanakan</a:t>
            </a:r>
            <a:r>
              <a:rPr lang="en-US" dirty="0"/>
              <a:t> </a:t>
            </a:r>
            <a:r>
              <a:rPr lang="en-US" dirty="0" err="1"/>
              <a:t>proses</a:t>
            </a:r>
            <a:r>
              <a:rPr lang="en-US" dirty="0"/>
              <a:t/>
            </a:r>
            <a:br>
              <a:rPr lang="en-US" dirty="0"/>
            </a:br>
            <a:r>
              <a:rPr lang="en-US" dirty="0" err="1"/>
              <a:t>belajar</a:t>
            </a:r>
            <a:r>
              <a:rPr lang="en-US" dirty="0"/>
              <a:t> </a:t>
            </a:r>
            <a:r>
              <a:rPr lang="en-US" dirty="0" err="1"/>
              <a:t>mengajar</a:t>
            </a:r>
            <a:r>
              <a:rPr lang="en-US" dirty="0"/>
              <a:t> </a:t>
            </a:r>
            <a:r>
              <a:rPr lang="en-US" dirty="0" err="1"/>
              <a:t>di</a:t>
            </a:r>
            <a:r>
              <a:rPr lang="en-US" dirty="0"/>
              <a:t> </a:t>
            </a:r>
            <a:r>
              <a:rPr lang="en-US" dirty="0" err="1"/>
              <a:t>kelas</a:t>
            </a:r>
            <a:r>
              <a:rPr lang="en-US" dirty="0"/>
              <a:t> agar </a:t>
            </a:r>
            <a:r>
              <a:rPr lang="en-US" dirty="0" err="1"/>
              <a:t>dapat</a:t>
            </a:r>
            <a:r>
              <a:rPr lang="en-US" dirty="0"/>
              <a:t> </a:t>
            </a:r>
            <a:r>
              <a:rPr lang="en-US" dirty="0" err="1"/>
              <a:t>berjalan</a:t>
            </a:r>
            <a:r>
              <a:rPr lang="en-US" dirty="0"/>
              <a:t> </a:t>
            </a:r>
            <a:r>
              <a:rPr lang="en-US" dirty="0" err="1"/>
              <a:t>lebih</a:t>
            </a:r>
            <a:r>
              <a:rPr lang="en-US" dirty="0"/>
              <a:t> </a:t>
            </a:r>
            <a:r>
              <a:rPr lang="en-US" dirty="0" err="1"/>
              <a:t>efektif</a:t>
            </a:r>
            <a:r>
              <a:rPr lang="en-US" dirty="0"/>
              <a:t> </a:t>
            </a:r>
            <a:r>
              <a:rPr lang="en-US" dirty="0" err="1"/>
              <a:t>dan</a:t>
            </a:r>
            <a:r>
              <a:rPr lang="en-US" dirty="0"/>
              <a:t> </a:t>
            </a:r>
            <a:r>
              <a:rPr lang="en-US" dirty="0" err="1"/>
              <a:t>efisien</a:t>
            </a:r>
            <a:r>
              <a:rPr lang="en-US" dirty="0"/>
              <a: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fungsi</a:t>
            </a:r>
            <a:r>
              <a:rPr lang="en-US" dirty="0"/>
              <a:t> </a:t>
            </a:r>
            <a:r>
              <a:rPr lang="en-US" dirty="0" err="1"/>
              <a:t>perencanaan</a:t>
            </a:r>
            <a:r>
              <a:rPr lang="en-US" dirty="0"/>
              <a:t> </a:t>
            </a:r>
            <a:r>
              <a:rPr lang="en-US" dirty="0" err="1"/>
              <a:t>pembelajaran</a:t>
            </a:r>
            <a:r>
              <a:rPr lang="en-US" dirty="0"/>
              <a:t> </a:t>
            </a:r>
            <a:r>
              <a:rPr lang="en-US" dirty="0" smtClean="0"/>
              <a:t>yang lain </a:t>
            </a:r>
            <a:r>
              <a:rPr lang="en-US" dirty="0" err="1" smtClean="0"/>
              <a:t>sebagai</a:t>
            </a:r>
            <a:r>
              <a:rPr lang="en-US" dirty="0" smtClean="0"/>
              <a:t> </a:t>
            </a:r>
            <a:r>
              <a:rPr lang="en-US" dirty="0" err="1"/>
              <a:t>berikut</a:t>
            </a:r>
            <a:r>
              <a:rPr lang="en-US" dirty="0"/>
              <a:t>:</a:t>
            </a:r>
          </a:p>
        </p:txBody>
      </p:sp>
      <p:sp>
        <p:nvSpPr>
          <p:cNvPr id="3" name="Content Placeholder 2"/>
          <p:cNvSpPr>
            <a:spLocks noGrp="1"/>
          </p:cNvSpPr>
          <p:nvPr>
            <p:ph idx="1"/>
          </p:nvPr>
        </p:nvSpPr>
        <p:spPr/>
        <p:txBody>
          <a:bodyPr/>
          <a:lstStyle/>
          <a:p>
            <a:pPr>
              <a:buNone/>
            </a:pPr>
            <a:r>
              <a:rPr lang="id-ID" dirty="0"/>
              <a:t>a. Fungsi kreatif</a:t>
            </a:r>
            <a:endParaRPr lang="en-US" dirty="0"/>
          </a:p>
          <a:p>
            <a:pPr>
              <a:buNone/>
            </a:pPr>
            <a:r>
              <a:rPr lang="en-US" dirty="0" smtClean="0"/>
              <a:t>    </a:t>
            </a:r>
            <a:r>
              <a:rPr lang="id-ID" dirty="0" smtClean="0"/>
              <a:t>Pembelajaran </a:t>
            </a:r>
            <a:r>
              <a:rPr lang="id-ID" dirty="0"/>
              <a:t>dengan menggunakan perencanaan yang matang akan dapat memberikan umpan balik yang dapat menggambarkan berbagai kelemahan yang ada sehingga akan dapat  meningkatkan dan memperbaiki program.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id-ID" dirty="0"/>
              <a:t>b. Fungsi Inovatif</a:t>
            </a:r>
            <a:endParaRPr lang="en-US" dirty="0"/>
          </a:p>
          <a:p>
            <a:pPr>
              <a:buNone/>
            </a:pPr>
            <a:r>
              <a:rPr lang="en-US" dirty="0" smtClean="0"/>
              <a:t>    </a:t>
            </a:r>
            <a:r>
              <a:rPr lang="id-ID" dirty="0" smtClean="0"/>
              <a:t>Suatu </a:t>
            </a:r>
            <a:r>
              <a:rPr lang="id-ID" dirty="0"/>
              <a:t>inovasi pasti akan muncul jika direncanakan karena adanya kelemahan dan kesenjangan antara harapan dan kenyataan. Kesenjangan tersebut akan dapat dipahami jika kita memahami proses yang dilaksanakan secara sistematis dan direncanakan dan diprogram secara utuh.</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id-ID" dirty="0"/>
              <a:t>c. Fungsi selektif</a:t>
            </a:r>
            <a:endParaRPr lang="en-US" dirty="0"/>
          </a:p>
          <a:p>
            <a:pPr>
              <a:buNone/>
            </a:pPr>
            <a:r>
              <a:rPr lang="en-US" dirty="0" smtClean="0"/>
              <a:t>    </a:t>
            </a:r>
            <a:r>
              <a:rPr lang="id-ID" dirty="0" smtClean="0"/>
              <a:t>Melalui </a:t>
            </a:r>
            <a:r>
              <a:rPr lang="id-ID" dirty="0"/>
              <a:t>proses perencanaan akan dapat diseleksi strategi mana yang dianggap lebih efektif dan efisien untuk dikembangkan. Fungsi selektif ini juga berkaitan dengan pemilihan materi pelajaran yang dianggap sesuai dengan tujuan pembelajaran.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id-ID" dirty="0"/>
              <a:t>d. Fungsi Komunikatif</a:t>
            </a:r>
            <a:endParaRPr lang="en-US" dirty="0"/>
          </a:p>
          <a:p>
            <a:pPr>
              <a:buNone/>
            </a:pPr>
            <a:r>
              <a:rPr lang="en-US" dirty="0" smtClean="0"/>
              <a:t>    </a:t>
            </a:r>
            <a:r>
              <a:rPr lang="id-ID" dirty="0" smtClean="0"/>
              <a:t>Suatu </a:t>
            </a:r>
            <a:r>
              <a:rPr lang="id-ID" dirty="0"/>
              <a:t>perencanaan yang memadai harus dapat menjelaskan kepada setiap orang yang terlibat, baik guru, siswa, kepala sekolah, bahkan pihak eksternal  seperti orang tua dan masyarakat</a:t>
            </a:r>
            <a:r>
              <a:rPr lang="en-US" dirty="0"/>
              <a:t>. </a:t>
            </a:r>
            <a:r>
              <a:rPr lang="id-ID" dirty="0"/>
              <a:t>Dokumen perencanaan harus dapat mengkomunikasikan kepada setiap orang baik mengenai tujuan dan hasil yang hendak dicapai dan strategi yang dilakukan.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id-ID" dirty="0"/>
              <a:t>e. Fungsi prediktif</a:t>
            </a:r>
            <a:endParaRPr lang="en-US" dirty="0"/>
          </a:p>
          <a:p>
            <a:pPr>
              <a:buNone/>
            </a:pPr>
            <a:r>
              <a:rPr lang="en-US" dirty="0" smtClean="0"/>
              <a:t>    </a:t>
            </a:r>
            <a:r>
              <a:rPr lang="id-ID" dirty="0" smtClean="0"/>
              <a:t>Perencanaan </a:t>
            </a:r>
            <a:r>
              <a:rPr lang="id-ID" dirty="0"/>
              <a:t>yang disusun secara benar dan akurat, dapat menggambarkan apa yang akan terjadi setelah dilakukan suatu tindakan sesuai dengan program yang telah disusun. Melalui fungsi prediktifnya, perencanaan dapat menggambarkan berbagai kesulitan yang akan terjadi, </a:t>
            </a:r>
            <a:r>
              <a:rPr lang="id-ID" dirty="0" smtClean="0"/>
              <a:t>dan</a:t>
            </a:r>
            <a:r>
              <a:rPr lang="id-ID" dirty="0"/>
              <a:t> menggambarkan hasil yang akan diperoleh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id-ID" dirty="0"/>
              <a:t>f.  Fungsi akurasi</a:t>
            </a:r>
            <a:endParaRPr lang="en-US" dirty="0"/>
          </a:p>
          <a:p>
            <a:pPr>
              <a:buNone/>
            </a:pPr>
            <a:r>
              <a:rPr lang="en-US" dirty="0" smtClean="0"/>
              <a:t>    </a:t>
            </a:r>
            <a:r>
              <a:rPr lang="id-ID" dirty="0" smtClean="0"/>
              <a:t>Melalui </a:t>
            </a:r>
            <a:r>
              <a:rPr lang="id-ID" dirty="0"/>
              <a:t>proses perencanaan yang matang, guru dapat mengukur setiap waktu yang diperlukan untuk menyampaikan bahan pelajaran tertentu, dapat menghitung jam pelajaran efektif.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47799"/>
          </a:xfrm>
        </p:spPr>
        <p:txBody>
          <a:bodyPr>
            <a:normAutofit fontScale="90000"/>
          </a:bodyPr>
          <a:lstStyle/>
          <a:p>
            <a:r>
              <a:rPr lang="en-US" b="1" dirty="0" err="1">
                <a:hlinkClick r:id="rId2"/>
              </a:rPr>
              <a:t>Pengertian</a:t>
            </a:r>
            <a:r>
              <a:rPr lang="en-US" b="1" dirty="0">
                <a:hlinkClick r:id="rId2"/>
              </a:rPr>
              <a:t> </a:t>
            </a:r>
            <a:r>
              <a:rPr lang="en-US" b="1" dirty="0" err="1">
                <a:hlinkClick r:id="rId2"/>
              </a:rPr>
              <a:t>Perencanaan</a:t>
            </a:r>
            <a:r>
              <a:rPr lang="en-US" b="1" dirty="0">
                <a:hlinkClick r:id="rId2"/>
              </a:rPr>
              <a:t> </a:t>
            </a:r>
            <a:r>
              <a:rPr lang="en-US" b="1" dirty="0" err="1">
                <a:hlinkClick r:id="rId2"/>
              </a:rPr>
              <a:t>Pembelajaran</a:t>
            </a:r>
            <a:r>
              <a:rPr lang="en-US" b="1" dirty="0">
                <a:hlinkClick r:id="rId2"/>
              </a:rPr>
              <a:t> </a:t>
            </a:r>
            <a:endParaRPr lang="en-US" dirty="0"/>
          </a:p>
        </p:txBody>
      </p:sp>
      <p:sp>
        <p:nvSpPr>
          <p:cNvPr id="3" name="Subtitle 2"/>
          <p:cNvSpPr>
            <a:spLocks noGrp="1"/>
          </p:cNvSpPr>
          <p:nvPr>
            <p:ph type="subTitle" idx="1"/>
          </p:nvPr>
        </p:nvSpPr>
        <p:spPr>
          <a:xfrm>
            <a:off x="0" y="1752600"/>
            <a:ext cx="9144000" cy="5105400"/>
          </a:xfrm>
        </p:spPr>
        <p:txBody>
          <a:bodyPr>
            <a:normAutofit lnSpcReduction="10000"/>
          </a:bodyPr>
          <a:lstStyle/>
          <a:p>
            <a:pPr algn="just"/>
            <a:r>
              <a:rPr lang="en-US" sz="4400" dirty="0" err="1"/>
              <a:t>Keberhasilan</a:t>
            </a:r>
            <a:r>
              <a:rPr lang="en-US" sz="4400" dirty="0"/>
              <a:t> </a:t>
            </a:r>
            <a:r>
              <a:rPr lang="en-US" sz="4400" dirty="0" err="1" smtClean="0"/>
              <a:t>suatuprosespembelajaran</a:t>
            </a:r>
            <a:r>
              <a:rPr lang="en-US" sz="4400" dirty="0" smtClean="0"/>
              <a:t> </a:t>
            </a:r>
          </a:p>
          <a:p>
            <a:pPr algn="just"/>
            <a:r>
              <a:rPr lang="en-US" sz="4400" dirty="0" err="1" smtClean="0"/>
              <a:t>ditentukan</a:t>
            </a:r>
            <a:r>
              <a:rPr lang="en-US" sz="4400" dirty="0" smtClean="0"/>
              <a:t> </a:t>
            </a:r>
            <a:r>
              <a:rPr lang="en-US" sz="4400" dirty="0" err="1"/>
              <a:t>oleh</a:t>
            </a:r>
            <a:r>
              <a:rPr lang="en-US" sz="4400" dirty="0"/>
              <a:t> </a:t>
            </a:r>
            <a:r>
              <a:rPr lang="en-US" sz="4400" dirty="0" err="1"/>
              <a:t>perencanaan</a:t>
            </a:r>
            <a:r>
              <a:rPr lang="en-US" sz="4400" dirty="0"/>
              <a:t> yang </a:t>
            </a:r>
            <a:r>
              <a:rPr lang="en-US" sz="4400" dirty="0" err="1"/>
              <a:t>matang</a:t>
            </a:r>
            <a:r>
              <a:rPr lang="en-US" sz="4400" dirty="0"/>
              <a:t>. </a:t>
            </a:r>
            <a:r>
              <a:rPr lang="en-US" sz="4400" dirty="0" err="1"/>
              <a:t>Perencanaan</a:t>
            </a:r>
            <a:r>
              <a:rPr lang="en-US" sz="4400" dirty="0"/>
              <a:t> yang </a:t>
            </a:r>
            <a:r>
              <a:rPr lang="en-US" sz="4400" dirty="0" err="1"/>
              <a:t>dilakukan</a:t>
            </a:r>
            <a:r>
              <a:rPr lang="en-US" sz="4400" dirty="0"/>
              <a:t> </a:t>
            </a:r>
            <a:r>
              <a:rPr lang="en-US" sz="4400" dirty="0" err="1"/>
              <a:t>dengan</a:t>
            </a:r>
            <a:r>
              <a:rPr lang="en-US" sz="4400" dirty="0"/>
              <a:t> </a:t>
            </a:r>
            <a:r>
              <a:rPr lang="en-US" sz="4400" dirty="0" err="1"/>
              <a:t>baik</a:t>
            </a:r>
            <a:r>
              <a:rPr lang="en-US" sz="4400" dirty="0"/>
              <a:t>, </a:t>
            </a:r>
            <a:r>
              <a:rPr lang="en-US" sz="4400" dirty="0" err="1"/>
              <a:t>maka</a:t>
            </a:r>
            <a:r>
              <a:rPr lang="en-US" sz="4400" dirty="0"/>
              <a:t> </a:t>
            </a:r>
            <a:r>
              <a:rPr lang="en-US" sz="4400" dirty="0" err="1"/>
              <a:t>setengah</a:t>
            </a:r>
            <a:r>
              <a:rPr lang="en-US" sz="4400" dirty="0"/>
              <a:t> </a:t>
            </a:r>
            <a:r>
              <a:rPr lang="en-US" sz="4400" dirty="0" err="1"/>
              <a:t>keberhasilan</a:t>
            </a:r>
            <a:r>
              <a:rPr lang="en-US" sz="4400" dirty="0"/>
              <a:t> </a:t>
            </a:r>
            <a:r>
              <a:rPr lang="en-US" sz="4400" dirty="0" err="1"/>
              <a:t>sudah</a:t>
            </a:r>
            <a:r>
              <a:rPr lang="en-US" sz="4400" dirty="0"/>
              <a:t> </a:t>
            </a:r>
            <a:r>
              <a:rPr lang="en-US" sz="4400" dirty="0" err="1"/>
              <a:t>dapat</a:t>
            </a:r>
            <a:r>
              <a:rPr lang="en-US" sz="4400" dirty="0"/>
              <a:t> </a:t>
            </a:r>
            <a:r>
              <a:rPr lang="en-US" sz="4400" dirty="0" err="1"/>
              <a:t>tercapai</a:t>
            </a:r>
            <a:r>
              <a:rPr lang="en-US" sz="4400" dirty="0"/>
              <a:t>, </a:t>
            </a:r>
            <a:r>
              <a:rPr lang="en-US" sz="4400" dirty="0" err="1"/>
              <a:t>setengahnya</a:t>
            </a:r>
            <a:r>
              <a:rPr lang="en-US" sz="4400" dirty="0"/>
              <a:t> </a:t>
            </a:r>
            <a:r>
              <a:rPr lang="en-US" sz="4400" dirty="0" err="1"/>
              <a:t>lagi</a:t>
            </a:r>
            <a:r>
              <a:rPr lang="en-US" sz="4400" dirty="0"/>
              <a:t> </a:t>
            </a:r>
            <a:r>
              <a:rPr lang="en-US" sz="4400" dirty="0" err="1" smtClean="0"/>
              <a:t>terletak</a:t>
            </a:r>
            <a:r>
              <a:rPr lang="en-US" sz="4400" dirty="0" smtClean="0"/>
              <a:t> </a:t>
            </a:r>
            <a:r>
              <a:rPr lang="en-US" sz="4400" dirty="0" err="1" smtClean="0"/>
              <a:t>pada</a:t>
            </a:r>
            <a:r>
              <a:rPr lang="en-US" sz="4400" dirty="0"/>
              <a:t> </a:t>
            </a:r>
            <a:r>
              <a:rPr lang="en-US" sz="4400" dirty="0" err="1" smtClean="0"/>
              <a:t>pelaksanaan</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id-ID" dirty="0"/>
              <a:t>g. Fungsi pencapaian tujuan</a:t>
            </a:r>
            <a:endParaRPr lang="en-US" dirty="0"/>
          </a:p>
          <a:p>
            <a:pPr>
              <a:buNone/>
            </a:pPr>
            <a:r>
              <a:rPr lang="en-US" dirty="0" smtClean="0"/>
              <a:t>   </a:t>
            </a:r>
            <a:r>
              <a:rPr lang="id-ID" dirty="0" smtClean="0"/>
              <a:t>Mengajar </a:t>
            </a:r>
            <a:r>
              <a:rPr lang="id-ID" dirty="0"/>
              <a:t>bukanlah sekedar menyampaikan materi, tetapi juga membentuk manusia yang utuh yang tidak hanya berkembang dalam aspek intelektualnya saja, tetapi juga dalam sikap dan ketrampilan. Melalui perencanaan yang baik, maka proses dan hasil belajar dapat dilakukan secara seimbang.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id-ID" dirty="0"/>
              <a:t>h. Fungsi kontrol</a:t>
            </a:r>
            <a:r>
              <a:rPr lang="en-US" dirty="0"/>
              <a:t> </a:t>
            </a:r>
            <a:r>
              <a:rPr lang="en-US" dirty="0" err="1"/>
              <a:t>dan</a:t>
            </a:r>
            <a:r>
              <a:rPr lang="en-US" dirty="0"/>
              <a:t> </a:t>
            </a:r>
            <a:r>
              <a:rPr lang="en-US" dirty="0" err="1"/>
              <a:t>evaluatif</a:t>
            </a:r>
            <a:endParaRPr lang="en-US" dirty="0"/>
          </a:p>
          <a:p>
            <a:pPr>
              <a:buNone/>
            </a:pPr>
            <a:r>
              <a:rPr lang="en-US" dirty="0" smtClean="0"/>
              <a:t>    </a:t>
            </a:r>
            <a:r>
              <a:rPr lang="en-US" dirty="0" err="1" smtClean="0"/>
              <a:t>Mengontrol</a:t>
            </a:r>
            <a:r>
              <a:rPr lang="en-US" dirty="0" smtClean="0"/>
              <a:t> </a:t>
            </a:r>
            <a:r>
              <a:rPr lang="en-US" dirty="0" err="1"/>
              <a:t>keberhasilan</a:t>
            </a:r>
            <a:r>
              <a:rPr lang="en-US" dirty="0"/>
              <a:t> </a:t>
            </a:r>
            <a:r>
              <a:rPr lang="en-US" dirty="0" err="1"/>
              <a:t>siswa</a:t>
            </a:r>
            <a:r>
              <a:rPr lang="en-US" dirty="0"/>
              <a:t> </a:t>
            </a:r>
            <a:r>
              <a:rPr lang="en-US" dirty="0" err="1"/>
              <a:t>dalam</a:t>
            </a:r>
            <a:r>
              <a:rPr lang="en-US" dirty="0"/>
              <a:t> </a:t>
            </a:r>
            <a:r>
              <a:rPr lang="en-US" dirty="0" err="1"/>
              <a:t>mencapai</a:t>
            </a:r>
            <a:r>
              <a:rPr lang="en-US" dirty="0"/>
              <a:t> </a:t>
            </a:r>
            <a:r>
              <a:rPr lang="en-US" dirty="0" err="1"/>
              <a:t>tujuan</a:t>
            </a:r>
            <a:r>
              <a:rPr lang="en-US" dirty="0"/>
              <a:t> </a:t>
            </a:r>
            <a:r>
              <a:rPr lang="en-US" dirty="0" err="1"/>
              <a:t>merupakan</a:t>
            </a:r>
            <a:r>
              <a:rPr lang="en-US" dirty="0"/>
              <a:t> </a:t>
            </a:r>
            <a:r>
              <a:rPr lang="en-US" dirty="0" err="1"/>
              <a:t>bagian</a:t>
            </a:r>
            <a:r>
              <a:rPr lang="en-US" dirty="0"/>
              <a:t> yang </a:t>
            </a:r>
            <a:r>
              <a:rPr lang="en-US" dirty="0" err="1"/>
              <a:t>tidak</a:t>
            </a:r>
            <a:r>
              <a:rPr lang="en-US" dirty="0"/>
              <a:t> </a:t>
            </a:r>
            <a:r>
              <a:rPr lang="en-US" dirty="0" err="1"/>
              <a:t>dapat</a:t>
            </a:r>
            <a:r>
              <a:rPr lang="en-US" dirty="0"/>
              <a:t> </a:t>
            </a:r>
            <a:r>
              <a:rPr lang="en-US" dirty="0" err="1"/>
              <a:t>dipisahkan</a:t>
            </a:r>
            <a:r>
              <a:rPr lang="en-US" dirty="0"/>
              <a:t> </a:t>
            </a:r>
            <a:r>
              <a:rPr lang="en-US" dirty="0" err="1"/>
              <a:t>dalam</a:t>
            </a:r>
            <a:r>
              <a:rPr lang="en-US" dirty="0"/>
              <a:t> </a:t>
            </a:r>
            <a:r>
              <a:rPr lang="en-US" dirty="0" err="1"/>
              <a:t>suatu</a:t>
            </a:r>
            <a:r>
              <a:rPr lang="en-US" dirty="0"/>
              <a:t> </a:t>
            </a:r>
            <a:r>
              <a:rPr lang="en-US" dirty="0" err="1"/>
              <a:t>proses</a:t>
            </a:r>
            <a:r>
              <a:rPr lang="en-US" dirty="0"/>
              <a:t> </a:t>
            </a:r>
            <a:r>
              <a:rPr lang="en-US" dirty="0" err="1"/>
              <a:t>pembelajaran</a:t>
            </a:r>
            <a:r>
              <a:rPr lang="en-US" dirty="0"/>
              <a:t>. </a:t>
            </a:r>
            <a:r>
              <a:rPr lang="en-US" dirty="0" err="1"/>
              <a:t>Melalui</a:t>
            </a:r>
            <a:r>
              <a:rPr lang="en-US" dirty="0"/>
              <a:t> </a:t>
            </a:r>
            <a:r>
              <a:rPr lang="en-US" dirty="0" err="1"/>
              <a:t>perencanaan</a:t>
            </a:r>
            <a:r>
              <a:rPr lang="en-US" dirty="0"/>
              <a:t> </a:t>
            </a:r>
            <a:r>
              <a:rPr lang="en-US" dirty="0" err="1"/>
              <a:t>akan</a:t>
            </a:r>
            <a:r>
              <a:rPr lang="en-US" dirty="0"/>
              <a:t> </a:t>
            </a:r>
            <a:r>
              <a:rPr lang="en-US" dirty="0" err="1"/>
              <a:t>dapat</a:t>
            </a:r>
            <a:r>
              <a:rPr lang="en-US" dirty="0"/>
              <a:t> </a:t>
            </a:r>
            <a:r>
              <a:rPr lang="en-US" dirty="0" err="1"/>
              <a:t>ditentukan</a:t>
            </a:r>
            <a:r>
              <a:rPr lang="en-US" dirty="0"/>
              <a:t> </a:t>
            </a:r>
            <a:r>
              <a:rPr lang="en-US" dirty="0" err="1"/>
              <a:t>sejauh</a:t>
            </a:r>
            <a:r>
              <a:rPr lang="en-US" dirty="0"/>
              <a:t> </a:t>
            </a:r>
            <a:r>
              <a:rPr lang="en-US" dirty="0" err="1"/>
              <a:t>mana</a:t>
            </a:r>
            <a:r>
              <a:rPr lang="en-US" dirty="0"/>
              <a:t> </a:t>
            </a:r>
            <a:r>
              <a:rPr lang="en-US" dirty="0" err="1"/>
              <a:t>materi</a:t>
            </a:r>
            <a:r>
              <a:rPr lang="en-US" dirty="0"/>
              <a:t> </a:t>
            </a:r>
            <a:r>
              <a:rPr lang="en-US" dirty="0" err="1"/>
              <a:t>pelajaran</a:t>
            </a:r>
            <a:r>
              <a:rPr lang="en-US" dirty="0"/>
              <a:t> </a:t>
            </a:r>
            <a:r>
              <a:rPr lang="en-US" dirty="0" err="1"/>
              <a:t>telah</a:t>
            </a:r>
            <a:r>
              <a:rPr lang="en-US" dirty="0"/>
              <a:t> </a:t>
            </a:r>
            <a:r>
              <a:rPr lang="en-US" dirty="0" err="1"/>
              <a:t>dapat</a:t>
            </a:r>
            <a:r>
              <a:rPr lang="en-US" dirty="0"/>
              <a:t> </a:t>
            </a:r>
            <a:r>
              <a:rPr lang="en-US" dirty="0" err="1"/>
              <a:t>diserap</a:t>
            </a:r>
            <a:r>
              <a:rPr lang="en-US" dirty="0"/>
              <a:t> </a:t>
            </a:r>
            <a:r>
              <a:rPr lang="en-US" dirty="0" err="1"/>
              <a:t>oleh</a:t>
            </a:r>
            <a:r>
              <a:rPr lang="en-US" dirty="0"/>
              <a:t> </a:t>
            </a:r>
            <a:r>
              <a:rPr lang="en-US" dirty="0" err="1"/>
              <a:t>siswa</a:t>
            </a:r>
            <a:r>
              <a:rPr lang="en-US" dirty="0"/>
              <a:t> </a:t>
            </a:r>
            <a:r>
              <a:rPr lang="en-US" dirty="0" err="1"/>
              <a:t>dan</a:t>
            </a:r>
            <a:r>
              <a:rPr lang="en-US" dirty="0"/>
              <a:t> </a:t>
            </a:r>
            <a:r>
              <a:rPr lang="en-US" dirty="0" err="1"/>
              <a:t>dipahami</a:t>
            </a:r>
            <a:r>
              <a:rPr lang="en-US" dirty="0"/>
              <a:t>, </a:t>
            </a:r>
            <a:r>
              <a:rPr lang="en-US" dirty="0" err="1"/>
              <a:t>sehingga</a:t>
            </a:r>
            <a:r>
              <a:rPr lang="en-US" dirty="0"/>
              <a:t> </a:t>
            </a:r>
            <a:r>
              <a:rPr lang="en-US" dirty="0" err="1"/>
              <a:t>akan</a:t>
            </a:r>
            <a:r>
              <a:rPr lang="en-US" dirty="0"/>
              <a:t> </a:t>
            </a:r>
            <a:r>
              <a:rPr lang="en-US" dirty="0" err="1"/>
              <a:t>dapat</a:t>
            </a:r>
            <a:r>
              <a:rPr lang="en-US" dirty="0"/>
              <a:t> </a:t>
            </a:r>
            <a:r>
              <a:rPr lang="en-US" dirty="0" err="1"/>
              <a:t>memberikan</a:t>
            </a:r>
            <a:r>
              <a:rPr lang="en-US" dirty="0"/>
              <a:t> </a:t>
            </a:r>
            <a:r>
              <a:rPr lang="en-US" dirty="0" err="1"/>
              <a:t>balikan</a:t>
            </a:r>
            <a:r>
              <a:rPr lang="en-US" dirty="0"/>
              <a:t> </a:t>
            </a:r>
            <a:r>
              <a:rPr lang="en-US" dirty="0" err="1"/>
              <a:t>kepada</a:t>
            </a:r>
            <a:r>
              <a:rPr lang="en-US" dirty="0"/>
              <a:t> guru </a:t>
            </a:r>
            <a:r>
              <a:rPr lang="en-US" dirty="0" err="1"/>
              <a:t>dalam</a:t>
            </a:r>
            <a:r>
              <a:rPr lang="en-US" dirty="0"/>
              <a:t> </a:t>
            </a:r>
            <a:r>
              <a:rPr lang="en-US" dirty="0" err="1"/>
              <a:t>mengembangkan</a:t>
            </a:r>
            <a:r>
              <a:rPr lang="en-US" dirty="0"/>
              <a:t> program </a:t>
            </a:r>
            <a:r>
              <a:rPr lang="en-US" dirty="0" err="1"/>
              <a:t>pembelajaran</a:t>
            </a:r>
            <a:r>
              <a:rPr lang="en-US" dirty="0"/>
              <a:t> </a:t>
            </a:r>
            <a:r>
              <a:rPr lang="en-US" dirty="0" err="1"/>
              <a:t>selanjutnya</a:t>
            </a:r>
            <a:r>
              <a:rPr lang="en-US" dirty="0"/>
              <a:t>.</a:t>
            </a:r>
            <a:r>
              <a:rPr lang="en-US" u="sng" dirty="0">
                <a:hlinkClick r:id="rId2"/>
              </a:rPr>
              <a:t>[5]</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Prinsip-prinsip</a:t>
            </a:r>
            <a:r>
              <a:rPr lang="en-US" b="1" dirty="0"/>
              <a:t> </a:t>
            </a:r>
            <a:r>
              <a:rPr lang="en-US" b="1" dirty="0" err="1"/>
              <a:t>Perencanaan</a:t>
            </a:r>
            <a:r>
              <a:rPr lang="en-US" b="1" dirty="0"/>
              <a:t> </a:t>
            </a:r>
            <a:r>
              <a:rPr lang="en-US" b="1" dirty="0" err="1"/>
              <a:t>Pembelajaran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1. </a:t>
            </a:r>
            <a:r>
              <a:rPr lang="en-US" dirty="0" err="1" smtClean="0"/>
              <a:t>Kompetensi</a:t>
            </a:r>
            <a:r>
              <a:rPr lang="en-US" dirty="0" smtClean="0"/>
              <a:t> </a:t>
            </a:r>
            <a:r>
              <a:rPr lang="en-US" dirty="0"/>
              <a:t>yang </a:t>
            </a:r>
            <a:r>
              <a:rPr lang="en-US" dirty="0" err="1"/>
              <a:t>dirumuskan</a:t>
            </a:r>
            <a:r>
              <a:rPr lang="en-US" dirty="0"/>
              <a:t> </a:t>
            </a:r>
            <a:r>
              <a:rPr lang="en-US" dirty="0" err="1"/>
              <a:t>dalam</a:t>
            </a:r>
            <a:r>
              <a:rPr lang="en-US" dirty="0"/>
              <a:t> </a:t>
            </a:r>
            <a:r>
              <a:rPr lang="en-US" dirty="0" err="1"/>
              <a:t>perencanaan</a:t>
            </a:r>
            <a:r>
              <a:rPr lang="en-US" dirty="0"/>
              <a:t> </a:t>
            </a:r>
            <a:r>
              <a:rPr lang="en-US" dirty="0" err="1"/>
              <a:t>pembelajaran</a:t>
            </a:r>
            <a:r>
              <a:rPr lang="en-US" dirty="0"/>
              <a:t> </a:t>
            </a:r>
            <a:r>
              <a:rPr lang="en-US" dirty="0" err="1"/>
              <a:t>harus</a:t>
            </a:r>
            <a:r>
              <a:rPr lang="en-US" dirty="0"/>
              <a:t> </a:t>
            </a:r>
            <a:r>
              <a:rPr lang="en-US" dirty="0" err="1"/>
              <a:t>jelas</a:t>
            </a:r>
            <a:r>
              <a:rPr lang="en-US" dirty="0"/>
              <a:t>, </a:t>
            </a:r>
            <a:r>
              <a:rPr lang="en-US" dirty="0" err="1"/>
              <a:t>makin</a:t>
            </a:r>
            <a:r>
              <a:rPr lang="en-US" dirty="0"/>
              <a:t> </a:t>
            </a:r>
            <a:r>
              <a:rPr lang="en-US" dirty="0" err="1"/>
              <a:t>konkrit</a:t>
            </a:r>
            <a:r>
              <a:rPr lang="en-US" dirty="0"/>
              <a:t> </a:t>
            </a:r>
            <a:r>
              <a:rPr lang="en-US" dirty="0" err="1"/>
              <a:t>kompetensi</a:t>
            </a:r>
            <a:r>
              <a:rPr lang="en-US" dirty="0"/>
              <a:t> </a:t>
            </a:r>
            <a:r>
              <a:rPr lang="en-US" dirty="0" err="1"/>
              <a:t>makin</a:t>
            </a:r>
            <a:r>
              <a:rPr lang="en-US" dirty="0"/>
              <a:t> </a:t>
            </a:r>
            <a:r>
              <a:rPr lang="en-US" dirty="0" err="1"/>
              <a:t>mudah</a:t>
            </a:r>
            <a:r>
              <a:rPr lang="en-US" dirty="0"/>
              <a:t> </a:t>
            </a:r>
            <a:r>
              <a:rPr lang="en-US" dirty="0" err="1"/>
              <a:t>diamati</a:t>
            </a:r>
            <a:r>
              <a:rPr lang="en-US" dirty="0"/>
              <a:t>, </a:t>
            </a:r>
            <a:r>
              <a:rPr lang="en-US" dirty="0" err="1"/>
              <a:t>dan</a:t>
            </a:r>
            <a:r>
              <a:rPr lang="en-US" dirty="0"/>
              <a:t> </a:t>
            </a:r>
            <a:r>
              <a:rPr lang="en-US" dirty="0" err="1"/>
              <a:t>makin</a:t>
            </a:r>
            <a:r>
              <a:rPr lang="en-US" dirty="0"/>
              <a:t> </a:t>
            </a:r>
            <a:r>
              <a:rPr lang="en-US" dirty="0" err="1"/>
              <a:t>tepat</a:t>
            </a:r>
            <a:r>
              <a:rPr lang="en-US" dirty="0"/>
              <a:t> </a:t>
            </a:r>
            <a:r>
              <a:rPr lang="en-US" dirty="0" err="1"/>
              <a:t>kegiatan</a:t>
            </a:r>
            <a:r>
              <a:rPr lang="en-US" dirty="0"/>
              <a:t>- -</a:t>
            </a:r>
            <a:r>
              <a:rPr lang="en-US" dirty="0" err="1"/>
              <a:t>kegiatan</a:t>
            </a:r>
            <a:r>
              <a:rPr lang="en-US" dirty="0"/>
              <a:t> yang </a:t>
            </a:r>
            <a:r>
              <a:rPr lang="en-US" dirty="0" err="1"/>
              <a:t>harus</a:t>
            </a:r>
            <a:r>
              <a:rPr lang="en-US" dirty="0"/>
              <a:t> </a:t>
            </a:r>
            <a:r>
              <a:rPr lang="en-US" dirty="0" err="1"/>
              <a:t>dilakukan</a:t>
            </a:r>
            <a:r>
              <a:rPr lang="en-US" dirty="0"/>
              <a:t> </a:t>
            </a:r>
            <a:r>
              <a:rPr lang="en-US" dirty="0" err="1"/>
              <a:t>untuk</a:t>
            </a:r>
            <a:r>
              <a:rPr lang="en-US" dirty="0"/>
              <a:t> </a:t>
            </a:r>
            <a:r>
              <a:rPr lang="en-US" dirty="0" err="1"/>
              <a:t>membentuk</a:t>
            </a:r>
            <a:r>
              <a:rPr lang="en-US" dirty="0"/>
              <a:t> </a:t>
            </a:r>
            <a:r>
              <a:rPr lang="en-US" dirty="0" err="1"/>
              <a:t>kompetensi</a:t>
            </a:r>
            <a:r>
              <a:rPr lang="en-US" dirty="0"/>
              <a:t> </a:t>
            </a:r>
            <a:r>
              <a:rPr lang="en-US" dirty="0" err="1"/>
              <a:t>tersebut</a:t>
            </a:r>
            <a:r>
              <a:rPr lang="en-US" dirty="0" smtClean="0"/>
              <a:t>.</a:t>
            </a:r>
          </a:p>
          <a:p>
            <a:pPr>
              <a:buNone/>
            </a:pPr>
            <a:endParaRPr lang="en-US" dirty="0" smtClean="0"/>
          </a:p>
          <a:p>
            <a:pPr>
              <a:buNone/>
            </a:pPr>
            <a:r>
              <a:rPr lang="en-US" dirty="0"/>
              <a:t>2. </a:t>
            </a:r>
            <a:r>
              <a:rPr lang="en-US" dirty="0" err="1" smtClean="0"/>
              <a:t>Perencanaan</a:t>
            </a:r>
            <a:r>
              <a:rPr lang="en-US" dirty="0" smtClean="0"/>
              <a:t> </a:t>
            </a:r>
            <a:r>
              <a:rPr lang="en-US" dirty="0" err="1"/>
              <a:t>pembelajaran</a:t>
            </a:r>
            <a:r>
              <a:rPr lang="en-US" dirty="0"/>
              <a:t> </a:t>
            </a:r>
            <a:r>
              <a:rPr lang="en-US" dirty="0" err="1"/>
              <a:t>harus</a:t>
            </a:r>
            <a:r>
              <a:rPr lang="en-US" dirty="0"/>
              <a:t> </a:t>
            </a:r>
            <a:r>
              <a:rPr lang="en-US" dirty="0" err="1"/>
              <a:t>sederhana</a:t>
            </a:r>
            <a:r>
              <a:rPr lang="en-US" dirty="0"/>
              <a:t> </a:t>
            </a:r>
            <a:r>
              <a:rPr lang="en-US" dirty="0" err="1"/>
              <a:t>dan</a:t>
            </a:r>
            <a:r>
              <a:rPr lang="en-US" dirty="0"/>
              <a:t> </a:t>
            </a:r>
            <a:r>
              <a:rPr lang="en-US" dirty="0" err="1"/>
              <a:t>fleksibel</a:t>
            </a:r>
            <a:r>
              <a:rPr lang="en-US" dirty="0"/>
              <a:t>, </a:t>
            </a:r>
            <a:r>
              <a:rPr lang="en-US" dirty="0" err="1"/>
              <a:t>serta</a:t>
            </a:r>
            <a:r>
              <a:rPr lang="en-US" dirty="0"/>
              <a:t> </a:t>
            </a:r>
            <a:r>
              <a:rPr lang="en-US" dirty="0" err="1"/>
              <a:t>dapat</a:t>
            </a:r>
            <a:r>
              <a:rPr lang="en-US" dirty="0"/>
              <a:t> </a:t>
            </a:r>
            <a:r>
              <a:rPr lang="en-US" dirty="0" err="1"/>
              <a:t>dilaksanakan</a:t>
            </a:r>
            <a:r>
              <a:rPr lang="en-US" dirty="0"/>
              <a:t> </a:t>
            </a:r>
            <a:r>
              <a:rPr lang="en-US" dirty="0" err="1"/>
              <a:t>dalam</a:t>
            </a:r>
            <a:r>
              <a:rPr lang="en-US" dirty="0"/>
              <a:t> </a:t>
            </a:r>
            <a:r>
              <a:rPr lang="en-US" dirty="0" err="1"/>
              <a:t>kegiatan</a:t>
            </a:r>
            <a:r>
              <a:rPr lang="en-US" dirty="0"/>
              <a:t> </a:t>
            </a:r>
            <a:r>
              <a:rPr lang="en-US" dirty="0" err="1"/>
              <a:t>pembelajaran</a:t>
            </a:r>
            <a:r>
              <a:rPr lang="en-US" dirty="0"/>
              <a:t>, </a:t>
            </a:r>
            <a:r>
              <a:rPr lang="en-US" dirty="0" err="1"/>
              <a:t>dan</a:t>
            </a:r>
            <a:r>
              <a:rPr lang="en-US" dirty="0"/>
              <a:t> </a:t>
            </a:r>
            <a:r>
              <a:rPr lang="en-US" dirty="0" err="1"/>
              <a:t>pembentukan</a:t>
            </a:r>
            <a:r>
              <a:rPr lang="en-US" dirty="0"/>
              <a:t> </a:t>
            </a:r>
            <a:r>
              <a:rPr lang="en-US" dirty="0" err="1"/>
              <a:t>kompetensi</a:t>
            </a:r>
            <a:r>
              <a:rPr lang="en-US" dirty="0"/>
              <a:t> </a:t>
            </a:r>
            <a:r>
              <a:rPr lang="en-US" dirty="0" err="1"/>
              <a:t>siswa</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3. </a:t>
            </a:r>
            <a:r>
              <a:rPr lang="en-US" dirty="0" err="1" smtClean="0"/>
              <a:t>Kegiatan-kegiatan</a:t>
            </a:r>
            <a:r>
              <a:rPr lang="en-US" dirty="0" smtClean="0"/>
              <a:t> </a:t>
            </a:r>
            <a:r>
              <a:rPr lang="en-US" dirty="0"/>
              <a:t>yang </a:t>
            </a:r>
            <a:r>
              <a:rPr lang="en-US" dirty="0" err="1"/>
              <a:t>disusun</a:t>
            </a:r>
            <a:r>
              <a:rPr lang="en-US" dirty="0"/>
              <a:t> </a:t>
            </a:r>
            <a:r>
              <a:rPr lang="en-US" dirty="0" err="1"/>
              <a:t>dan</a:t>
            </a:r>
            <a:r>
              <a:rPr lang="en-US" dirty="0"/>
              <a:t> </a:t>
            </a:r>
            <a:r>
              <a:rPr lang="en-US" dirty="0" err="1"/>
              <a:t>dikembangkan</a:t>
            </a:r>
            <a:r>
              <a:rPr lang="en-US" dirty="0"/>
              <a:t> </a:t>
            </a:r>
            <a:r>
              <a:rPr lang="en-US" dirty="0" err="1"/>
              <a:t>dalam</a:t>
            </a:r>
            <a:r>
              <a:rPr lang="en-US" dirty="0"/>
              <a:t> </a:t>
            </a:r>
            <a:r>
              <a:rPr lang="en-US" dirty="0" err="1"/>
              <a:t>perencanaan</a:t>
            </a:r>
            <a:r>
              <a:rPr lang="en-US" dirty="0"/>
              <a:t> </a:t>
            </a:r>
            <a:r>
              <a:rPr lang="en-US" dirty="0" err="1"/>
              <a:t>pembelajaran</a:t>
            </a:r>
            <a:r>
              <a:rPr lang="en-US" dirty="0"/>
              <a:t> </a:t>
            </a:r>
            <a:r>
              <a:rPr lang="en-US" dirty="0" err="1"/>
              <a:t>harus</a:t>
            </a:r>
            <a:r>
              <a:rPr lang="en-US" dirty="0"/>
              <a:t> </a:t>
            </a:r>
            <a:r>
              <a:rPr lang="en-US" dirty="0" err="1"/>
              <a:t>menunjang</a:t>
            </a:r>
            <a:r>
              <a:rPr lang="en-US" dirty="0"/>
              <a:t>, </a:t>
            </a:r>
            <a:r>
              <a:rPr lang="en-US" dirty="0" err="1"/>
              <a:t>dan</a:t>
            </a:r>
            <a:r>
              <a:rPr lang="en-US" dirty="0"/>
              <a:t> </a:t>
            </a:r>
            <a:r>
              <a:rPr lang="en-US" dirty="0" err="1"/>
              <a:t>sesuai</a:t>
            </a:r>
            <a:r>
              <a:rPr lang="en-US" dirty="0"/>
              <a:t> </a:t>
            </a:r>
            <a:r>
              <a:rPr lang="en-US" dirty="0" err="1"/>
              <a:t>dengan</a:t>
            </a:r>
            <a:r>
              <a:rPr lang="en-US" dirty="0"/>
              <a:t> </a:t>
            </a:r>
            <a:r>
              <a:rPr lang="en-US" dirty="0" err="1"/>
              <a:t>kompetensi</a:t>
            </a:r>
            <a:r>
              <a:rPr lang="en-US" dirty="0"/>
              <a:t> yang </a:t>
            </a:r>
            <a:r>
              <a:rPr lang="en-US" dirty="0" err="1"/>
              <a:t>telah</a:t>
            </a:r>
            <a:r>
              <a:rPr lang="en-US" dirty="0"/>
              <a:t> </a:t>
            </a:r>
            <a:r>
              <a:rPr lang="en-US" dirty="0" err="1"/>
              <a:t>ditetapkan</a:t>
            </a:r>
            <a:r>
              <a:rPr lang="en-US" dirty="0"/>
              <a:t>.</a:t>
            </a:r>
            <a:endParaRPr lang="en-US" dirty="0" smtClean="0"/>
          </a:p>
          <a:p>
            <a:pPr>
              <a:buNone/>
            </a:pPr>
            <a:r>
              <a:rPr lang="en-US" dirty="0"/>
              <a:t>4. </a:t>
            </a:r>
            <a:r>
              <a:rPr lang="en-US" dirty="0" err="1" smtClean="0"/>
              <a:t>Perencanaaan</a:t>
            </a:r>
            <a:r>
              <a:rPr lang="en-US" dirty="0" smtClean="0"/>
              <a:t> </a:t>
            </a:r>
            <a:r>
              <a:rPr lang="en-US" dirty="0" err="1"/>
              <a:t>pembelajaran</a:t>
            </a:r>
            <a:r>
              <a:rPr lang="en-US" dirty="0"/>
              <a:t> yang </a:t>
            </a:r>
            <a:r>
              <a:rPr lang="en-US" dirty="0" err="1"/>
              <a:t>dikembangkan</a:t>
            </a:r>
            <a:r>
              <a:rPr lang="en-US" dirty="0"/>
              <a:t> </a:t>
            </a:r>
            <a:r>
              <a:rPr lang="en-US" dirty="0" err="1"/>
              <a:t>harus</a:t>
            </a:r>
            <a:r>
              <a:rPr lang="en-US" dirty="0"/>
              <a:t> </a:t>
            </a:r>
            <a:r>
              <a:rPr lang="en-US" dirty="0" err="1"/>
              <a:t>utuh</a:t>
            </a:r>
            <a:r>
              <a:rPr lang="en-US" dirty="0"/>
              <a:t> </a:t>
            </a:r>
            <a:r>
              <a:rPr lang="en-US" dirty="0" err="1"/>
              <a:t>dan</a:t>
            </a:r>
            <a:r>
              <a:rPr lang="en-US" dirty="0"/>
              <a:t> </a:t>
            </a:r>
            <a:r>
              <a:rPr lang="en-US" dirty="0" err="1"/>
              <a:t>menyeluruh</a:t>
            </a:r>
            <a:r>
              <a:rPr lang="en-US" dirty="0"/>
              <a:t>, </a:t>
            </a:r>
            <a:r>
              <a:rPr lang="en-US" dirty="0" err="1"/>
              <a:t>serta</a:t>
            </a:r>
            <a:r>
              <a:rPr lang="en-US" dirty="0"/>
              <a:t> </a:t>
            </a:r>
            <a:r>
              <a:rPr lang="en-US" dirty="0" err="1"/>
              <a:t>jelas</a:t>
            </a:r>
            <a:r>
              <a:rPr lang="en-US" dirty="0"/>
              <a:t> </a:t>
            </a:r>
            <a:r>
              <a:rPr lang="en-US" dirty="0" err="1"/>
              <a:t>pencapaiannya</a:t>
            </a:r>
            <a:r>
              <a:rPr lang="en-US"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28800"/>
          </a:xfrm>
        </p:spPr>
        <p:txBody>
          <a:bodyPr>
            <a:normAutofit fontScale="90000"/>
          </a:bodyPr>
          <a:lstStyle/>
          <a:p>
            <a:r>
              <a:rPr lang="en-US" dirty="0" smtClean="0"/>
              <a:t>Hal-</a:t>
            </a:r>
            <a:r>
              <a:rPr lang="en-US" dirty="0" err="1" smtClean="0"/>
              <a:t>hal</a:t>
            </a:r>
            <a:r>
              <a:rPr lang="en-US" dirty="0" smtClean="0"/>
              <a:t> </a:t>
            </a:r>
            <a:r>
              <a:rPr lang="en-US" dirty="0"/>
              <a:t>yang </a:t>
            </a:r>
            <a:r>
              <a:rPr lang="en-US" dirty="0" err="1"/>
              <a:t>harus</a:t>
            </a:r>
            <a:r>
              <a:rPr lang="en-US" dirty="0"/>
              <a:t> </a:t>
            </a:r>
            <a:r>
              <a:rPr lang="en-US" dirty="0" err="1"/>
              <a:t>diperhatikan</a:t>
            </a:r>
            <a:r>
              <a:rPr lang="en-US" dirty="0"/>
              <a:t> </a:t>
            </a:r>
            <a:r>
              <a:rPr lang="en-US" dirty="0" err="1"/>
              <a:t>dalam</a:t>
            </a:r>
            <a:r>
              <a:rPr lang="en-US" dirty="0"/>
              <a:t> </a:t>
            </a:r>
            <a:r>
              <a:rPr lang="en-US" dirty="0" err="1"/>
              <a:t>membuat</a:t>
            </a:r>
            <a:r>
              <a:rPr lang="en-US" dirty="0"/>
              <a:t> </a:t>
            </a:r>
            <a:r>
              <a:rPr lang="en-US" dirty="0" err="1"/>
              <a:t>perencanaan</a:t>
            </a:r>
            <a:r>
              <a:rPr lang="en-US" dirty="0"/>
              <a:t> </a:t>
            </a:r>
            <a:r>
              <a:rPr lang="en-US" dirty="0" err="1"/>
              <a:t>pembelajaran</a:t>
            </a:r>
            <a:r>
              <a:rPr lang="en-US" dirty="0"/>
              <a:t>, </a:t>
            </a:r>
          </a:p>
        </p:txBody>
      </p:sp>
      <p:sp>
        <p:nvSpPr>
          <p:cNvPr id="3" name="Content Placeholder 2"/>
          <p:cNvSpPr>
            <a:spLocks noGrp="1"/>
          </p:cNvSpPr>
          <p:nvPr>
            <p:ph idx="1"/>
          </p:nvPr>
        </p:nvSpPr>
        <p:spPr/>
        <p:txBody>
          <a:bodyPr/>
          <a:lstStyle/>
          <a:p>
            <a:pPr>
              <a:buNone/>
            </a:pPr>
            <a:r>
              <a:rPr lang="en-US" dirty="0" smtClean="0"/>
              <a:t>1</a:t>
            </a:r>
            <a:r>
              <a:rPr lang="en-US" dirty="0"/>
              <a:t>.  </a:t>
            </a:r>
            <a:r>
              <a:rPr lang="en-US" dirty="0" err="1" smtClean="0"/>
              <a:t>Rencana</a:t>
            </a:r>
            <a:r>
              <a:rPr lang="en-US" dirty="0" smtClean="0"/>
              <a:t> </a:t>
            </a:r>
            <a:r>
              <a:rPr lang="en-US" dirty="0"/>
              <a:t>yang </a:t>
            </a:r>
            <a:r>
              <a:rPr lang="en-US" dirty="0" err="1"/>
              <a:t>dibuat</a:t>
            </a:r>
            <a:r>
              <a:rPr lang="en-US" dirty="0"/>
              <a:t> </a:t>
            </a:r>
            <a:r>
              <a:rPr lang="en-US" dirty="0" err="1"/>
              <a:t>harus</a:t>
            </a:r>
            <a:r>
              <a:rPr lang="en-US" dirty="0"/>
              <a:t> </a:t>
            </a:r>
            <a:r>
              <a:rPr lang="en-US" dirty="0" err="1"/>
              <a:t>disesuaikan</a:t>
            </a:r>
            <a:r>
              <a:rPr lang="en-US" dirty="0"/>
              <a:t> </a:t>
            </a:r>
            <a:r>
              <a:rPr lang="en-US" dirty="0" err="1"/>
              <a:t>dengan</a:t>
            </a:r>
            <a:r>
              <a:rPr lang="en-US" dirty="0"/>
              <a:t> </a:t>
            </a:r>
            <a:r>
              <a:rPr lang="en-US" dirty="0" err="1"/>
              <a:t>tersedianya</a:t>
            </a:r>
            <a:r>
              <a:rPr lang="en-US" dirty="0"/>
              <a:t> </a:t>
            </a:r>
            <a:r>
              <a:rPr lang="en-US" dirty="0" err="1"/>
              <a:t>sumber</a:t>
            </a:r>
            <a:r>
              <a:rPr lang="en-US" dirty="0"/>
              <a:t>- </a:t>
            </a:r>
            <a:r>
              <a:rPr lang="en-US" dirty="0" err="1"/>
              <a:t>sumber</a:t>
            </a:r>
            <a:r>
              <a:rPr lang="en-US" dirty="0"/>
              <a:t>.</a:t>
            </a:r>
            <a:endParaRPr lang="en-US" dirty="0" smtClean="0"/>
          </a:p>
          <a:p>
            <a:pPr>
              <a:buNone/>
            </a:pPr>
            <a:r>
              <a:rPr lang="en-US" dirty="0"/>
              <a:t>2</a:t>
            </a:r>
            <a:r>
              <a:rPr lang="en-US" dirty="0" smtClean="0"/>
              <a:t>. </a:t>
            </a:r>
            <a:r>
              <a:rPr lang="en-US" dirty="0" err="1"/>
              <a:t>Organisasi</a:t>
            </a:r>
            <a:r>
              <a:rPr lang="en-US" dirty="0"/>
              <a:t> </a:t>
            </a:r>
            <a:r>
              <a:rPr lang="en-US" dirty="0" err="1"/>
              <a:t>pembelajaran</a:t>
            </a:r>
            <a:r>
              <a:rPr lang="en-US" dirty="0"/>
              <a:t> </a:t>
            </a:r>
            <a:r>
              <a:rPr lang="en-US" dirty="0" err="1"/>
              <a:t>harus</a:t>
            </a:r>
            <a:r>
              <a:rPr lang="en-US" dirty="0"/>
              <a:t> </a:t>
            </a:r>
            <a:r>
              <a:rPr lang="en-US" dirty="0" err="1"/>
              <a:t>senantiasa</a:t>
            </a:r>
            <a:r>
              <a:rPr lang="en-US" dirty="0"/>
              <a:t> </a:t>
            </a:r>
            <a:r>
              <a:rPr lang="en-US" dirty="0" err="1"/>
              <a:t>memperhatikan</a:t>
            </a:r>
            <a:r>
              <a:rPr lang="en-US" dirty="0"/>
              <a:t> </a:t>
            </a:r>
            <a:r>
              <a:rPr lang="en-US" dirty="0" err="1"/>
              <a:t>situasi</a:t>
            </a:r>
            <a:r>
              <a:rPr lang="en-US" dirty="0"/>
              <a:t> </a:t>
            </a:r>
            <a:r>
              <a:rPr lang="en-US" dirty="0" err="1"/>
              <a:t>dan</a:t>
            </a:r>
            <a:r>
              <a:rPr lang="en-US" dirty="0"/>
              <a:t> </a:t>
            </a:r>
            <a:r>
              <a:rPr lang="en-US" dirty="0" err="1"/>
              <a:t>kondisi</a:t>
            </a:r>
            <a:r>
              <a:rPr lang="en-US" dirty="0"/>
              <a:t> </a:t>
            </a:r>
            <a:r>
              <a:rPr lang="en-US" dirty="0" err="1"/>
              <a:t>masyarakat</a:t>
            </a:r>
            <a:r>
              <a:rPr lang="en-US" dirty="0"/>
              <a:t> </a:t>
            </a:r>
            <a:r>
              <a:rPr lang="en-US" dirty="0" err="1"/>
              <a:t>sekolah</a:t>
            </a:r>
            <a:r>
              <a:rPr lang="en-US" dirty="0"/>
              <a:t>.</a:t>
            </a:r>
            <a:endParaRPr lang="en-US" dirty="0" smtClean="0"/>
          </a:p>
          <a:p>
            <a:pPr>
              <a:buNone/>
            </a:pPr>
            <a:r>
              <a:rPr lang="en-US" dirty="0"/>
              <a:t>3. </a:t>
            </a:r>
            <a:r>
              <a:rPr lang="en-US" dirty="0" smtClean="0"/>
              <a:t>Guru </a:t>
            </a:r>
            <a:r>
              <a:rPr lang="en-US" dirty="0" err="1"/>
              <a:t>selaku</a:t>
            </a:r>
            <a:r>
              <a:rPr lang="en-US" dirty="0"/>
              <a:t> </a:t>
            </a:r>
            <a:r>
              <a:rPr lang="en-US" dirty="0" err="1"/>
              <a:t>pengelola</a:t>
            </a:r>
            <a:r>
              <a:rPr lang="en-US" dirty="0"/>
              <a:t> </a:t>
            </a:r>
            <a:r>
              <a:rPr lang="en-US" dirty="0" err="1"/>
              <a:t>pembelajaran</a:t>
            </a:r>
            <a:r>
              <a:rPr lang="en-US" dirty="0"/>
              <a:t> </a:t>
            </a:r>
            <a:r>
              <a:rPr lang="en-US" dirty="0" err="1"/>
              <a:t>harus</a:t>
            </a:r>
            <a:r>
              <a:rPr lang="en-US" dirty="0"/>
              <a:t> </a:t>
            </a:r>
            <a:r>
              <a:rPr lang="en-US" dirty="0" err="1"/>
              <a:t>melakssiswaan</a:t>
            </a:r>
            <a:r>
              <a:rPr lang="en-US" dirty="0"/>
              <a:t> </a:t>
            </a:r>
            <a:r>
              <a:rPr lang="en-US" dirty="0" err="1"/>
              <a:t>tugas</a:t>
            </a:r>
            <a:r>
              <a:rPr lang="en-US" dirty="0"/>
              <a:t> </a:t>
            </a:r>
            <a:r>
              <a:rPr lang="en-US" dirty="0" err="1"/>
              <a:t>dan</a:t>
            </a:r>
            <a:r>
              <a:rPr lang="en-US" dirty="0"/>
              <a:t> </a:t>
            </a:r>
            <a:r>
              <a:rPr lang="en-US" dirty="0" err="1"/>
              <a:t>fungsinya</a:t>
            </a:r>
            <a:r>
              <a:rPr lang="en-US" dirty="0"/>
              <a:t> </a:t>
            </a:r>
            <a:r>
              <a:rPr lang="en-US" dirty="0" err="1"/>
              <a:t>dengan</a:t>
            </a:r>
            <a:r>
              <a:rPr lang="en-US" dirty="0"/>
              <a:t> </a:t>
            </a:r>
            <a:r>
              <a:rPr lang="en-US" dirty="0" err="1"/>
              <a:t>penuh</a:t>
            </a:r>
            <a:r>
              <a:rPr lang="en-US" dirty="0"/>
              <a:t> </a:t>
            </a:r>
            <a:r>
              <a:rPr lang="en-US" dirty="0" err="1"/>
              <a:t>tanggung</a:t>
            </a:r>
            <a:r>
              <a:rPr lang="en-US" dirty="0"/>
              <a:t> </a:t>
            </a:r>
            <a:r>
              <a:rPr lang="en-US" dirty="0" err="1"/>
              <a:t>jawab</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err="1"/>
              <a:t>Peranan</a:t>
            </a:r>
            <a:r>
              <a:rPr lang="en-US" b="1" dirty="0"/>
              <a:t> </a:t>
            </a:r>
            <a:r>
              <a:rPr lang="en-US" b="1" dirty="0" err="1"/>
              <a:t>Perencanaan</a:t>
            </a:r>
            <a:r>
              <a:rPr lang="en-US" b="1" dirty="0"/>
              <a:t> </a:t>
            </a:r>
            <a:r>
              <a:rPr lang="en-US" b="1" dirty="0" err="1" smtClean="0"/>
              <a:t>Pembelajaran</a:t>
            </a: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0" y="609600"/>
            <a:ext cx="8839200" cy="5867400"/>
          </a:xfrm>
        </p:spPr>
        <p:txBody>
          <a:bodyPr/>
          <a:lstStyle/>
          <a:p>
            <a:pPr lvl="0">
              <a:buNone/>
            </a:pPr>
            <a:r>
              <a:rPr lang="en-US" dirty="0" smtClean="0"/>
              <a:t>1, </a:t>
            </a:r>
            <a:r>
              <a:rPr lang="en-US" dirty="0" err="1" smtClean="0"/>
              <a:t>Acuan</a:t>
            </a:r>
            <a:r>
              <a:rPr lang="en-US" dirty="0" smtClean="0"/>
              <a:t> </a:t>
            </a:r>
            <a:r>
              <a:rPr lang="en-US" dirty="0" err="1"/>
              <a:t>bagi</a:t>
            </a:r>
            <a:r>
              <a:rPr lang="en-US" dirty="0"/>
              <a:t> guru </a:t>
            </a:r>
            <a:r>
              <a:rPr lang="en-US" dirty="0" err="1"/>
              <a:t>untuk</a:t>
            </a:r>
            <a:r>
              <a:rPr lang="en-US" dirty="0"/>
              <a:t> </a:t>
            </a:r>
            <a:r>
              <a:rPr lang="en-US" dirty="0" err="1"/>
              <a:t>melaksanakan</a:t>
            </a:r>
            <a:r>
              <a:rPr lang="en-US" dirty="0"/>
              <a:t> </a:t>
            </a:r>
            <a:r>
              <a:rPr lang="en-US" dirty="0" err="1"/>
              <a:t>kegiatan</a:t>
            </a:r>
            <a:r>
              <a:rPr lang="en-US" dirty="0"/>
              <a:t> </a:t>
            </a:r>
            <a:r>
              <a:rPr lang="en-US" dirty="0" err="1"/>
              <a:t>pembelajaran</a:t>
            </a:r>
            <a:r>
              <a:rPr lang="en-US" dirty="0"/>
              <a:t> agar </a:t>
            </a:r>
            <a:r>
              <a:rPr lang="en-US" dirty="0" err="1"/>
              <a:t>Slebih</a:t>
            </a:r>
            <a:r>
              <a:rPr lang="en-US" dirty="0"/>
              <a:t> </a:t>
            </a:r>
            <a:r>
              <a:rPr lang="en-US" dirty="0" err="1"/>
              <a:t>terarah</a:t>
            </a:r>
            <a:r>
              <a:rPr lang="en-US" dirty="0"/>
              <a:t> </a:t>
            </a:r>
            <a:r>
              <a:rPr lang="en-US" dirty="0" err="1"/>
              <a:t>dan</a:t>
            </a:r>
            <a:r>
              <a:rPr lang="en-US" dirty="0"/>
              <a:t> </a:t>
            </a:r>
            <a:r>
              <a:rPr lang="en-US" dirty="0" err="1"/>
              <a:t>berjalan</a:t>
            </a:r>
            <a:r>
              <a:rPr lang="en-US" dirty="0"/>
              <a:t> </a:t>
            </a:r>
            <a:r>
              <a:rPr lang="en-US" dirty="0" err="1"/>
              <a:t>efien</a:t>
            </a:r>
            <a:r>
              <a:rPr lang="en-US" dirty="0"/>
              <a:t> </a:t>
            </a:r>
            <a:r>
              <a:rPr lang="en-US" dirty="0" err="1"/>
              <a:t>dan</a:t>
            </a:r>
            <a:r>
              <a:rPr lang="en-US" dirty="0"/>
              <a:t> </a:t>
            </a:r>
            <a:r>
              <a:rPr lang="en-US" dirty="0" err="1"/>
              <a:t>efektif</a:t>
            </a:r>
            <a:r>
              <a:rPr lang="en-US" dirty="0"/>
              <a:t>. </a:t>
            </a:r>
            <a:endParaRPr lang="en-US" dirty="0" smtClean="0"/>
          </a:p>
          <a:p>
            <a:pPr lvl="0">
              <a:buNone/>
            </a:pPr>
            <a:endParaRPr lang="en-US" dirty="0"/>
          </a:p>
          <a:p>
            <a:pPr lvl="0">
              <a:buNone/>
            </a:pPr>
            <a:r>
              <a:rPr lang="en-US" dirty="0" smtClean="0"/>
              <a:t>2. </a:t>
            </a:r>
            <a:r>
              <a:rPr lang="en-US" dirty="0" err="1" smtClean="0"/>
              <a:t>Sebagai</a:t>
            </a:r>
            <a:r>
              <a:rPr lang="en-US" dirty="0" smtClean="0"/>
              <a:t> </a:t>
            </a:r>
            <a:r>
              <a:rPr lang="en-US" dirty="0" err="1"/>
              <a:t>landasan</a:t>
            </a:r>
            <a:r>
              <a:rPr lang="en-US" dirty="0"/>
              <a:t> </a:t>
            </a:r>
            <a:r>
              <a:rPr lang="en-US" dirty="0" err="1"/>
              <a:t>pokok</a:t>
            </a:r>
            <a:r>
              <a:rPr lang="en-US" dirty="0"/>
              <a:t> </a:t>
            </a:r>
            <a:r>
              <a:rPr lang="en-US" dirty="0" err="1"/>
              <a:t>bagi</a:t>
            </a:r>
            <a:r>
              <a:rPr lang="en-US" dirty="0"/>
              <a:t> guru </a:t>
            </a:r>
            <a:r>
              <a:rPr lang="en-US" dirty="0" err="1"/>
              <a:t>dan</a:t>
            </a:r>
            <a:r>
              <a:rPr lang="en-US" dirty="0"/>
              <a:t> </a:t>
            </a:r>
            <a:r>
              <a:rPr lang="en-US" dirty="0" err="1"/>
              <a:t>siswa</a:t>
            </a:r>
            <a:r>
              <a:rPr lang="en-US" dirty="0"/>
              <a:t> </a:t>
            </a:r>
            <a:r>
              <a:rPr lang="en-US" dirty="0" err="1"/>
              <a:t>dalam</a:t>
            </a:r>
            <a:r>
              <a:rPr lang="en-US" dirty="0"/>
              <a:t> </a:t>
            </a:r>
            <a:r>
              <a:rPr lang="en-US" dirty="0" err="1"/>
              <a:t>mencapai</a:t>
            </a:r>
            <a:r>
              <a:rPr lang="en-US" dirty="0"/>
              <a:t> </a:t>
            </a:r>
            <a:r>
              <a:rPr lang="en-US" dirty="0" err="1"/>
              <a:t>kompetensi</a:t>
            </a:r>
            <a:r>
              <a:rPr lang="en-US" dirty="0"/>
              <a:t> </a:t>
            </a:r>
            <a:r>
              <a:rPr lang="en-US" dirty="0" err="1"/>
              <a:t>dasar</a:t>
            </a:r>
            <a:r>
              <a:rPr lang="en-US" dirty="0"/>
              <a:t> </a:t>
            </a:r>
            <a:r>
              <a:rPr lang="en-US" dirty="0" err="1"/>
              <a:t>dan</a:t>
            </a:r>
            <a:r>
              <a:rPr lang="en-US" dirty="0"/>
              <a:t> </a:t>
            </a:r>
            <a:r>
              <a:rPr lang="en-US" dirty="0" err="1"/>
              <a:t>indikator</a:t>
            </a:r>
            <a:r>
              <a:rPr lang="en-US" dirty="0"/>
              <a:t> yang </a:t>
            </a:r>
            <a:r>
              <a:rPr lang="en-US" dirty="0" err="1"/>
              <a:t>ditetapkan</a:t>
            </a:r>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Menurut</a:t>
            </a:r>
            <a:r>
              <a:rPr lang="en-US" dirty="0"/>
              <a:t> </a:t>
            </a:r>
            <a:r>
              <a:rPr lang="en-US" dirty="0" err="1"/>
              <a:t>Bintoro</a:t>
            </a:r>
            <a:r>
              <a:rPr lang="en-US" dirty="0"/>
              <a:t> </a:t>
            </a:r>
            <a:r>
              <a:rPr lang="en-US" dirty="0" err="1"/>
              <a:t>Tjokroamidjojo</a:t>
            </a:r>
            <a:r>
              <a:rPr lang="en-US" dirty="0"/>
              <a:t> (1977) </a:t>
            </a:r>
            <a:r>
              <a:rPr lang="en-US" dirty="0" err="1"/>
              <a:t>dalam</a:t>
            </a:r>
            <a:r>
              <a:rPr lang="en-US" dirty="0"/>
              <a:t> </a:t>
            </a:r>
            <a:r>
              <a:rPr lang="en-US" dirty="0" err="1"/>
              <a:t>Sa'ud</a:t>
            </a:r>
            <a:r>
              <a:rPr lang="en-US" dirty="0"/>
              <a:t> </a:t>
            </a:r>
            <a:r>
              <a:rPr lang="en-US" dirty="0" err="1"/>
              <a:t>dan</a:t>
            </a:r>
            <a:r>
              <a:rPr lang="en-US" dirty="0"/>
              <a:t> </a:t>
            </a:r>
            <a:r>
              <a:rPr lang="en-US" dirty="0" err="1"/>
              <a:t>Makmun</a:t>
            </a:r>
            <a:r>
              <a:rPr lang="en-US" dirty="0"/>
              <a:t> (2007: 4) </a:t>
            </a:r>
            <a:r>
              <a:rPr lang="en-US" dirty="0" err="1"/>
              <a:t>menyatakan</a:t>
            </a:r>
            <a:r>
              <a:rPr lang="en-US" dirty="0"/>
              <a:t> </a:t>
            </a:r>
            <a:r>
              <a:rPr lang="en-US" dirty="0" err="1" smtClean="0"/>
              <a:t>bahwa</a:t>
            </a:r>
            <a:endParaRPr lang="en-US" dirty="0" smtClean="0"/>
          </a:p>
          <a:p>
            <a:pPr>
              <a:buNone/>
            </a:pPr>
            <a:r>
              <a:rPr lang="en-US" dirty="0"/>
              <a:t> </a:t>
            </a:r>
            <a:r>
              <a:rPr lang="en-US" dirty="0" smtClean="0"/>
              <a:t> </a:t>
            </a:r>
            <a:r>
              <a:rPr lang="en-US" dirty="0"/>
              <a:t>"</a:t>
            </a:r>
            <a:r>
              <a:rPr lang="en-US" dirty="0" err="1"/>
              <a:t>Perencanaan</a:t>
            </a:r>
            <a:r>
              <a:rPr lang="en-US" dirty="0"/>
              <a:t> </a:t>
            </a:r>
            <a:r>
              <a:rPr lang="en-US" dirty="0" err="1"/>
              <a:t>dalam</a:t>
            </a:r>
            <a:r>
              <a:rPr lang="en-US" dirty="0"/>
              <a:t> </a:t>
            </a:r>
            <a:r>
              <a:rPr lang="en-US" dirty="0" err="1"/>
              <a:t>arti</a:t>
            </a:r>
            <a:r>
              <a:rPr lang="en-US" dirty="0"/>
              <a:t> </a:t>
            </a:r>
            <a:r>
              <a:rPr lang="en-US" dirty="0" err="1"/>
              <a:t>seluas-luasnya</a:t>
            </a:r>
            <a:r>
              <a:rPr lang="en-US" dirty="0"/>
              <a:t> </a:t>
            </a:r>
            <a:r>
              <a:rPr lang="en-US" dirty="0" err="1"/>
              <a:t>tidak</a:t>
            </a:r>
            <a:r>
              <a:rPr lang="en-US" dirty="0"/>
              <a:t> lain </a:t>
            </a:r>
            <a:r>
              <a:rPr lang="en-US" dirty="0" err="1"/>
              <a:t>adalah</a:t>
            </a:r>
            <a:r>
              <a:rPr lang="en-US" dirty="0"/>
              <a:t> </a:t>
            </a:r>
            <a:r>
              <a:rPr lang="en-US" dirty="0" err="1"/>
              <a:t>proses</a:t>
            </a:r>
            <a:r>
              <a:rPr lang="en-US" dirty="0"/>
              <a:t> </a:t>
            </a:r>
            <a:r>
              <a:rPr lang="en-US" dirty="0" err="1"/>
              <a:t>mempersiapkan</a:t>
            </a:r>
            <a:r>
              <a:rPr lang="en-US" dirty="0"/>
              <a:t> </a:t>
            </a:r>
            <a:r>
              <a:rPr lang="en-US" dirty="0" err="1"/>
              <a:t>kegiatan-kegiatan</a:t>
            </a:r>
            <a:r>
              <a:rPr lang="en-US" dirty="0"/>
              <a:t> </a:t>
            </a:r>
            <a:r>
              <a:rPr lang="en-US" dirty="0" err="1"/>
              <a:t>secara</a:t>
            </a:r>
            <a:r>
              <a:rPr lang="en-US" dirty="0"/>
              <a:t> </a:t>
            </a:r>
            <a:r>
              <a:rPr lang="en-US" dirty="0" err="1"/>
              <a:t>sistematis</a:t>
            </a:r>
            <a:r>
              <a:rPr lang="en-US" dirty="0"/>
              <a:t> yang </a:t>
            </a:r>
            <a:r>
              <a:rPr lang="en-US" dirty="0" err="1"/>
              <a:t>akan</a:t>
            </a:r>
            <a:r>
              <a:rPr lang="en-US" dirty="0"/>
              <a:t> </a:t>
            </a:r>
            <a:r>
              <a:rPr lang="en-US" dirty="0" err="1"/>
              <a:t>dilakukan</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tertentu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smtClean="0"/>
              <a:t>     </a:t>
            </a:r>
            <a:r>
              <a:rPr lang="en-US" dirty="0" err="1" smtClean="0"/>
              <a:t>Sebagaimana</a:t>
            </a:r>
            <a:r>
              <a:rPr lang="en-US" dirty="0" smtClean="0"/>
              <a:t> </a:t>
            </a:r>
            <a:r>
              <a:rPr lang="en-US" dirty="0" err="1"/>
              <a:t>pendapat</a:t>
            </a:r>
            <a:r>
              <a:rPr lang="en-US" dirty="0"/>
              <a:t> </a:t>
            </a:r>
            <a:r>
              <a:rPr lang="en-US" dirty="0" err="1"/>
              <a:t>Tjokroamidjojo</a:t>
            </a:r>
            <a:r>
              <a:rPr lang="en-US" dirty="0"/>
              <a:t>, Kauffman (1972) </a:t>
            </a:r>
            <a:r>
              <a:rPr lang="en-US" dirty="0" err="1"/>
              <a:t>dalam</a:t>
            </a:r>
            <a:r>
              <a:rPr lang="en-US" dirty="0"/>
              <a:t> Fattah (2006: 49) </a:t>
            </a:r>
            <a:r>
              <a:rPr lang="en-US" dirty="0" err="1"/>
              <a:t>menyatakan</a:t>
            </a:r>
            <a:r>
              <a:rPr lang="en-US" dirty="0"/>
              <a:t> </a:t>
            </a:r>
            <a:r>
              <a:rPr lang="en-US" dirty="0" err="1" smtClean="0"/>
              <a:t>bahwa</a:t>
            </a:r>
            <a:r>
              <a:rPr lang="en-US" dirty="0" smtClean="0"/>
              <a:t>      ;</a:t>
            </a:r>
          </a:p>
          <a:p>
            <a:pPr algn="just">
              <a:buNone/>
            </a:pPr>
            <a:r>
              <a:rPr lang="en-US" dirty="0"/>
              <a:t> </a:t>
            </a:r>
            <a:r>
              <a:rPr lang="en-US" dirty="0" smtClean="0"/>
              <a:t>  </a:t>
            </a:r>
            <a:r>
              <a:rPr lang="en-US" dirty="0"/>
              <a:t>"</a:t>
            </a:r>
            <a:r>
              <a:rPr lang="en-US" dirty="0" err="1"/>
              <a:t>Perencanaan</a:t>
            </a:r>
            <a:r>
              <a:rPr lang="en-US" dirty="0"/>
              <a:t> </a:t>
            </a:r>
            <a:r>
              <a:rPr lang="en-US" dirty="0" err="1"/>
              <a:t>adalah</a:t>
            </a:r>
            <a:r>
              <a:rPr lang="en-US" dirty="0"/>
              <a:t> </a:t>
            </a:r>
            <a:r>
              <a:rPr lang="en-US" dirty="0" err="1"/>
              <a:t>proses</a:t>
            </a:r>
            <a:r>
              <a:rPr lang="en-US" dirty="0"/>
              <a:t> </a:t>
            </a:r>
            <a:r>
              <a:rPr lang="en-US" dirty="0" err="1"/>
              <a:t>penentuan</a:t>
            </a:r>
            <a:r>
              <a:rPr lang="en-US" dirty="0"/>
              <a:t> </a:t>
            </a:r>
            <a:r>
              <a:rPr lang="en-US" dirty="0" err="1"/>
              <a:t>tujuan</a:t>
            </a:r>
            <a:r>
              <a:rPr lang="en-US" dirty="0"/>
              <a:t> </a:t>
            </a:r>
            <a:r>
              <a:rPr lang="en-US" dirty="0" err="1"/>
              <a:t>atau</a:t>
            </a:r>
            <a:r>
              <a:rPr lang="en-US" dirty="0"/>
              <a:t> </a:t>
            </a:r>
            <a:r>
              <a:rPr lang="en-US" dirty="0" err="1"/>
              <a:t>sasaran</a:t>
            </a:r>
            <a:r>
              <a:rPr lang="en-US" dirty="0"/>
              <a:t> yang </a:t>
            </a:r>
            <a:r>
              <a:rPr lang="en-US" dirty="0" err="1"/>
              <a:t>hendak</a:t>
            </a:r>
            <a:r>
              <a:rPr lang="en-US" dirty="0"/>
              <a:t> </a:t>
            </a:r>
            <a:r>
              <a:rPr lang="en-US" dirty="0" err="1"/>
              <a:t>dicapai</a:t>
            </a:r>
            <a:r>
              <a:rPr lang="en-US" dirty="0"/>
              <a:t> </a:t>
            </a:r>
            <a:r>
              <a:rPr lang="en-US" dirty="0" err="1"/>
              <a:t>dan</a:t>
            </a:r>
            <a:r>
              <a:rPr lang="en-US" dirty="0"/>
              <a:t> </a:t>
            </a:r>
            <a:r>
              <a:rPr lang="en-US" dirty="0" err="1"/>
              <a:t>menetapkan</a:t>
            </a:r>
            <a:r>
              <a:rPr lang="en-US" dirty="0"/>
              <a:t> </a:t>
            </a:r>
            <a:r>
              <a:rPr lang="en-US" dirty="0" err="1"/>
              <a:t>jalan</a:t>
            </a:r>
            <a:r>
              <a:rPr lang="en-US" dirty="0"/>
              <a:t> </a:t>
            </a:r>
            <a:r>
              <a:rPr lang="en-US" dirty="0" err="1"/>
              <a:t>dan</a:t>
            </a:r>
            <a:r>
              <a:rPr lang="en-US" dirty="0"/>
              <a:t> </a:t>
            </a:r>
            <a:r>
              <a:rPr lang="en-US" dirty="0" err="1"/>
              <a:t>sumber</a:t>
            </a:r>
            <a:r>
              <a:rPr lang="en-US" dirty="0"/>
              <a:t> yang </a:t>
            </a:r>
            <a:r>
              <a:rPr lang="en-US" dirty="0" err="1"/>
              <a:t>diperlukan</a:t>
            </a:r>
            <a:r>
              <a:rPr lang="en-US" dirty="0"/>
              <a:t> </a:t>
            </a:r>
            <a:r>
              <a:rPr lang="en-US" dirty="0" err="1"/>
              <a:t>untuk</a:t>
            </a:r>
            <a:r>
              <a:rPr lang="en-US" dirty="0"/>
              <a:t> </a:t>
            </a:r>
            <a:r>
              <a:rPr lang="en-US" dirty="0" err="1"/>
              <a:t>mencapai</a:t>
            </a:r>
            <a:r>
              <a:rPr lang="en-US" dirty="0"/>
              <a:t> </a:t>
            </a:r>
            <a:r>
              <a:rPr lang="en-US" dirty="0" err="1"/>
              <a:t>tujuan</a:t>
            </a:r>
            <a:r>
              <a:rPr lang="en-US" dirty="0"/>
              <a:t> </a:t>
            </a:r>
            <a:r>
              <a:rPr lang="en-US" dirty="0" err="1"/>
              <a:t>itu</a:t>
            </a:r>
            <a:r>
              <a:rPr lang="en-US" dirty="0"/>
              <a:t> se-</a:t>
            </a:r>
            <a:r>
              <a:rPr lang="en-US" dirty="0" err="1"/>
              <a:t>efesien</a:t>
            </a:r>
            <a:r>
              <a:rPr lang="en-US" dirty="0"/>
              <a:t> </a:t>
            </a:r>
            <a:r>
              <a:rPr lang="en-US" dirty="0" err="1"/>
              <a:t>dan</a:t>
            </a:r>
            <a:r>
              <a:rPr lang="en-US" dirty="0"/>
              <a:t> se-</a:t>
            </a:r>
            <a:r>
              <a:rPr lang="en-US" dirty="0" err="1"/>
              <a:t>efektif</a:t>
            </a:r>
            <a:r>
              <a:rPr lang="en-US" dirty="0"/>
              <a:t> </a:t>
            </a:r>
            <a:r>
              <a:rPr lang="en-US" dirty="0" err="1"/>
              <a:t>mungkin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Dipertegas</a:t>
            </a:r>
            <a:r>
              <a:rPr lang="en-US" dirty="0"/>
              <a:t> </a:t>
            </a:r>
            <a:r>
              <a:rPr lang="en-US" dirty="0" err="1"/>
              <a:t>oleh</a:t>
            </a:r>
            <a:r>
              <a:rPr lang="en-US" dirty="0"/>
              <a:t> B. Uno (2006) </a:t>
            </a:r>
            <a:r>
              <a:rPr lang="en-US" dirty="0" err="1"/>
              <a:t>bahwa</a:t>
            </a:r>
            <a:r>
              <a:rPr lang="en-US" dirty="0"/>
              <a:t> </a:t>
            </a:r>
            <a:r>
              <a:rPr lang="en-US" dirty="0" smtClean="0"/>
              <a:t>:</a:t>
            </a:r>
          </a:p>
          <a:p>
            <a:pPr algn="just">
              <a:buNone/>
            </a:pPr>
            <a:r>
              <a:rPr lang="en-US" dirty="0" smtClean="0"/>
              <a:t>“</a:t>
            </a:r>
            <a:r>
              <a:rPr lang="en-US" dirty="0" err="1"/>
              <a:t>perencanaan</a:t>
            </a:r>
            <a:r>
              <a:rPr lang="en-US" dirty="0"/>
              <a:t> </a:t>
            </a:r>
            <a:r>
              <a:rPr lang="en-US" dirty="0" err="1"/>
              <a:t>yakni</a:t>
            </a:r>
            <a:r>
              <a:rPr lang="en-US" dirty="0"/>
              <a:t> </a:t>
            </a:r>
            <a:r>
              <a:rPr lang="en-US" dirty="0" err="1"/>
              <a:t>suatu</a:t>
            </a:r>
            <a:r>
              <a:rPr lang="en-US" dirty="0"/>
              <a:t> </a:t>
            </a:r>
            <a:r>
              <a:rPr lang="en-US" dirty="0" err="1"/>
              <a:t>cara</a:t>
            </a:r>
            <a:r>
              <a:rPr lang="en-US" dirty="0"/>
              <a:t> yang </a:t>
            </a:r>
            <a:r>
              <a:rPr lang="en-US" dirty="0" err="1"/>
              <a:t>memuaskan</a:t>
            </a:r>
            <a:r>
              <a:rPr lang="en-US" dirty="0"/>
              <a:t> </a:t>
            </a:r>
            <a:r>
              <a:rPr lang="en-US" dirty="0" err="1"/>
              <a:t>untuk</a:t>
            </a:r>
            <a:r>
              <a:rPr lang="en-US" dirty="0"/>
              <a:t> </a:t>
            </a:r>
            <a:r>
              <a:rPr lang="en-US" dirty="0" err="1"/>
              <a:t>membuat</a:t>
            </a:r>
            <a:r>
              <a:rPr lang="en-US" dirty="0"/>
              <a:t> </a:t>
            </a:r>
            <a:r>
              <a:rPr lang="en-US" dirty="0" err="1"/>
              <a:t>kegiatan</a:t>
            </a:r>
            <a:r>
              <a:rPr lang="en-US" dirty="0"/>
              <a:t> </a:t>
            </a:r>
            <a:r>
              <a:rPr lang="en-US" dirty="0" err="1"/>
              <a:t>berjalan</a:t>
            </a:r>
            <a:r>
              <a:rPr lang="en-US" dirty="0"/>
              <a:t> </a:t>
            </a:r>
            <a:r>
              <a:rPr lang="en-US" dirty="0" err="1"/>
              <a:t>dengan</a:t>
            </a:r>
            <a:r>
              <a:rPr lang="en-US" dirty="0"/>
              <a:t> </a:t>
            </a:r>
            <a:r>
              <a:rPr lang="en-US" dirty="0" err="1"/>
              <a:t>baik</a:t>
            </a:r>
            <a:r>
              <a:rPr lang="en-US" dirty="0"/>
              <a:t>, </a:t>
            </a:r>
            <a:r>
              <a:rPr lang="en-US" dirty="0" err="1"/>
              <a:t>disertai</a:t>
            </a:r>
            <a:r>
              <a:rPr lang="en-US" dirty="0"/>
              <a:t> </a:t>
            </a:r>
            <a:r>
              <a:rPr lang="en-US" dirty="0" err="1"/>
              <a:t>dengan</a:t>
            </a:r>
            <a:r>
              <a:rPr lang="en-US" dirty="0"/>
              <a:t> </a:t>
            </a:r>
            <a:r>
              <a:rPr lang="en-US" dirty="0" err="1"/>
              <a:t>berbagai</a:t>
            </a:r>
            <a:r>
              <a:rPr lang="en-US" dirty="0"/>
              <a:t> </a:t>
            </a:r>
            <a:r>
              <a:rPr lang="en-US" dirty="0" err="1"/>
              <a:t>langkah</a:t>
            </a:r>
            <a:r>
              <a:rPr lang="en-US" dirty="0"/>
              <a:t> yang </a:t>
            </a:r>
            <a:r>
              <a:rPr lang="en-US" dirty="0" err="1"/>
              <a:t>antisipasif</a:t>
            </a:r>
            <a:r>
              <a:rPr lang="en-US" dirty="0"/>
              <a:t> </a:t>
            </a:r>
            <a:r>
              <a:rPr lang="en-US" dirty="0" err="1"/>
              <a:t>guna</a:t>
            </a:r>
            <a:r>
              <a:rPr lang="en-US" dirty="0"/>
              <a:t> </a:t>
            </a:r>
            <a:r>
              <a:rPr lang="en-US" dirty="0" err="1"/>
              <a:t>memperkecil</a:t>
            </a:r>
            <a:r>
              <a:rPr lang="en-US" dirty="0"/>
              <a:t> </a:t>
            </a:r>
            <a:r>
              <a:rPr lang="en-US" dirty="0" err="1"/>
              <a:t>kesenjangan</a:t>
            </a:r>
            <a:r>
              <a:rPr lang="en-US" dirty="0"/>
              <a:t> yang </a:t>
            </a:r>
            <a:r>
              <a:rPr lang="en-US" dirty="0" err="1"/>
              <a:t>terjadi</a:t>
            </a:r>
            <a:r>
              <a:rPr lang="en-US" dirty="0"/>
              <a:t> </a:t>
            </a:r>
            <a:r>
              <a:rPr lang="en-US" dirty="0" err="1"/>
              <a:t>sehingga</a:t>
            </a:r>
            <a:r>
              <a:rPr lang="en-US" dirty="0"/>
              <a:t> </a:t>
            </a:r>
            <a:r>
              <a:rPr lang="en-US" dirty="0" err="1"/>
              <a:t>kegiatan</a:t>
            </a:r>
            <a:r>
              <a:rPr lang="en-US" dirty="0"/>
              <a:t> </a:t>
            </a:r>
            <a:r>
              <a:rPr lang="en-US" dirty="0" err="1"/>
              <a:t>tersebut</a:t>
            </a:r>
            <a:r>
              <a:rPr lang="en-US" dirty="0"/>
              <a:t> </a:t>
            </a:r>
            <a:r>
              <a:rPr lang="en-US" dirty="0" err="1"/>
              <a:t>mencapai</a:t>
            </a:r>
            <a:r>
              <a:rPr lang="en-US" dirty="0"/>
              <a:t> </a:t>
            </a:r>
            <a:r>
              <a:rPr lang="en-US" dirty="0" err="1"/>
              <a:t>tujuan</a:t>
            </a:r>
            <a:r>
              <a:rPr lang="en-US" dirty="0"/>
              <a:t> yang </a:t>
            </a:r>
            <a:r>
              <a:rPr lang="en-US" dirty="0" err="1"/>
              <a:t>telah</a:t>
            </a:r>
            <a:r>
              <a:rPr lang="en-US" dirty="0"/>
              <a:t> </a:t>
            </a:r>
            <a:r>
              <a:rPr lang="en-US" dirty="0" err="1"/>
              <a:t>ditetapan</a:t>
            </a:r>
            <a:r>
              <a:rPr lang="en-US" dirty="0"/>
              <a:t>”. </a:t>
            </a:r>
            <a:br>
              <a:rPr lang="en-US" dirty="0"/>
            </a:br>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endParaRPr lang="en-US" dirty="0"/>
          </a:p>
        </p:txBody>
      </p:sp>
      <p:sp>
        <p:nvSpPr>
          <p:cNvPr id="3" name="Content Placeholder 2"/>
          <p:cNvSpPr>
            <a:spLocks noGrp="1"/>
          </p:cNvSpPr>
          <p:nvPr>
            <p:ph idx="1"/>
          </p:nvPr>
        </p:nvSpPr>
        <p:spPr>
          <a:xfrm>
            <a:off x="0" y="0"/>
            <a:ext cx="8839200" cy="6858000"/>
          </a:xfrm>
        </p:spPr>
        <p:txBody>
          <a:bodyPr/>
          <a:lstStyle/>
          <a:p>
            <a:pPr algn="just"/>
            <a:r>
              <a:rPr lang="en-US" dirty="0"/>
              <a:t>Dari </a:t>
            </a:r>
            <a:r>
              <a:rPr lang="en-US" dirty="0" err="1"/>
              <a:t>pengertian</a:t>
            </a:r>
            <a:r>
              <a:rPr lang="en-US" dirty="0"/>
              <a:t> </a:t>
            </a:r>
            <a:r>
              <a:rPr lang="en-US" dirty="0" err="1"/>
              <a:t>tersebut</a:t>
            </a:r>
            <a:r>
              <a:rPr lang="en-US" dirty="0"/>
              <a:t>, </a:t>
            </a:r>
            <a:r>
              <a:rPr lang="en-US" dirty="0" err="1"/>
              <a:t>maka</a:t>
            </a:r>
            <a:r>
              <a:rPr lang="en-US" dirty="0"/>
              <a:t> </a:t>
            </a:r>
            <a:r>
              <a:rPr lang="en-US" dirty="0" err="1"/>
              <a:t>perencanaan</a:t>
            </a:r>
            <a:r>
              <a:rPr lang="en-US" dirty="0"/>
              <a:t> </a:t>
            </a:r>
            <a:r>
              <a:rPr lang="en-US" dirty="0" err="1"/>
              <a:t>pengajaran</a:t>
            </a:r>
            <a:r>
              <a:rPr lang="en-US" dirty="0"/>
              <a:t> </a:t>
            </a:r>
            <a:r>
              <a:rPr lang="en-US" dirty="0" err="1"/>
              <a:t>dapat</a:t>
            </a:r>
            <a:r>
              <a:rPr lang="en-US" dirty="0"/>
              <a:t> </a:t>
            </a:r>
            <a:r>
              <a:rPr lang="en-US" dirty="0" err="1"/>
              <a:t>diartikan</a:t>
            </a:r>
            <a:r>
              <a:rPr lang="en-US" dirty="0"/>
              <a:t> </a:t>
            </a:r>
            <a:r>
              <a:rPr lang="en-US" dirty="0" err="1"/>
              <a:t>sebagai</a:t>
            </a:r>
            <a:r>
              <a:rPr lang="en-US" dirty="0"/>
              <a:t> </a:t>
            </a:r>
            <a:r>
              <a:rPr lang="en-US" dirty="0" err="1"/>
              <a:t>suatu</a:t>
            </a:r>
            <a:r>
              <a:rPr lang="en-US" dirty="0"/>
              <a:t> </a:t>
            </a:r>
            <a:r>
              <a:rPr lang="en-US" dirty="0" err="1"/>
              <a:t>proses</a:t>
            </a:r>
            <a:r>
              <a:rPr lang="en-US" dirty="0"/>
              <a:t> </a:t>
            </a:r>
            <a:r>
              <a:rPr lang="en-US" dirty="0" err="1"/>
              <a:t>kegiatan</a:t>
            </a:r>
            <a:r>
              <a:rPr lang="en-US" dirty="0"/>
              <a:t> </a:t>
            </a:r>
            <a:r>
              <a:rPr lang="en-US" dirty="0" err="1"/>
              <a:t>merumuskan</a:t>
            </a:r>
            <a:r>
              <a:rPr lang="en-US" dirty="0"/>
              <a:t> </a:t>
            </a:r>
            <a:r>
              <a:rPr lang="en-US" dirty="0" err="1"/>
              <a:t>tujuan-tujuan</a:t>
            </a:r>
            <a:r>
              <a:rPr lang="en-US" dirty="0"/>
              <a:t> </a:t>
            </a:r>
            <a:r>
              <a:rPr lang="en-US" dirty="0" err="1"/>
              <a:t>apa</a:t>
            </a:r>
            <a:r>
              <a:rPr lang="en-US" dirty="0"/>
              <a:t> yang </a:t>
            </a:r>
            <a:r>
              <a:rPr lang="en-US" dirty="0" err="1"/>
              <a:t>ingin</a:t>
            </a:r>
            <a:r>
              <a:rPr lang="en-US" dirty="0"/>
              <a:t> </a:t>
            </a:r>
            <a:r>
              <a:rPr lang="en-US" dirty="0" err="1"/>
              <a:t>dicapai</a:t>
            </a:r>
            <a:r>
              <a:rPr lang="en-US" dirty="0"/>
              <a:t> </a:t>
            </a:r>
            <a:r>
              <a:rPr lang="en-US" dirty="0" err="1"/>
              <a:t>oleh</a:t>
            </a:r>
            <a:r>
              <a:rPr lang="en-US" dirty="0"/>
              <a:t> </a:t>
            </a:r>
            <a:r>
              <a:rPr lang="en-US" dirty="0" err="1"/>
              <a:t>suatu</a:t>
            </a:r>
            <a:r>
              <a:rPr lang="en-US" dirty="0"/>
              <a:t> </a:t>
            </a:r>
            <a:r>
              <a:rPr lang="en-US" dirty="0" err="1"/>
              <a:t>kegiatan</a:t>
            </a:r>
            <a:r>
              <a:rPr lang="en-US" dirty="0"/>
              <a:t> </a:t>
            </a:r>
            <a:r>
              <a:rPr lang="en-US" dirty="0" err="1"/>
              <a:t>pembelajaran</a:t>
            </a:r>
            <a:r>
              <a:rPr lang="en-US" dirty="0"/>
              <a:t>, </a:t>
            </a:r>
            <a:r>
              <a:rPr lang="en-US" dirty="0" err="1"/>
              <a:t>cara</a:t>
            </a:r>
            <a:r>
              <a:rPr lang="en-US" dirty="0"/>
              <a:t> </a:t>
            </a:r>
            <a:r>
              <a:rPr lang="en-US" dirty="0" err="1"/>
              <a:t>apa</a:t>
            </a:r>
            <a:r>
              <a:rPr lang="en-US" dirty="0"/>
              <a:t> yang </a:t>
            </a:r>
            <a:r>
              <a:rPr lang="en-US" dirty="0" err="1"/>
              <a:t>digunakan</a:t>
            </a:r>
            <a:r>
              <a:rPr lang="en-US" dirty="0"/>
              <a:t> </a:t>
            </a:r>
            <a:r>
              <a:rPr lang="en-US" dirty="0" err="1"/>
              <a:t>untuk</a:t>
            </a:r>
            <a:r>
              <a:rPr lang="en-US" dirty="0"/>
              <a:t> </a:t>
            </a:r>
            <a:r>
              <a:rPr lang="en-US" dirty="0" err="1"/>
              <a:t>menilai</a:t>
            </a:r>
            <a:r>
              <a:rPr lang="en-US" dirty="0"/>
              <a:t> </a:t>
            </a:r>
            <a:r>
              <a:rPr lang="en-US" dirty="0" err="1"/>
              <a:t>pencapaian</a:t>
            </a:r>
            <a:r>
              <a:rPr lang="en-US" dirty="0"/>
              <a:t> </a:t>
            </a:r>
            <a:r>
              <a:rPr lang="en-US" dirty="0" err="1"/>
              <a:t>tujuan</a:t>
            </a:r>
            <a:r>
              <a:rPr lang="en-US" dirty="0"/>
              <a:t> </a:t>
            </a:r>
            <a:r>
              <a:rPr lang="en-US" dirty="0" err="1"/>
              <a:t>tersebut</a:t>
            </a:r>
            <a:r>
              <a:rPr lang="en-US" dirty="0"/>
              <a:t>, </a:t>
            </a:r>
            <a:r>
              <a:rPr lang="en-US" dirty="0" err="1"/>
              <a:t>materi</a:t>
            </a:r>
            <a:r>
              <a:rPr lang="en-US" dirty="0"/>
              <a:t> </a:t>
            </a:r>
            <a:r>
              <a:rPr lang="en-US" dirty="0" err="1"/>
              <a:t>atau</a:t>
            </a:r>
            <a:r>
              <a:rPr lang="en-US" dirty="0"/>
              <a:t> </a:t>
            </a:r>
            <a:r>
              <a:rPr lang="en-US" dirty="0" err="1"/>
              <a:t>bahan</a:t>
            </a:r>
            <a:r>
              <a:rPr lang="en-US" dirty="0"/>
              <a:t> </a:t>
            </a:r>
            <a:r>
              <a:rPr lang="en-US" dirty="0" err="1"/>
              <a:t>apa</a:t>
            </a:r>
            <a:r>
              <a:rPr lang="en-US" dirty="0"/>
              <a:t> yang </a:t>
            </a:r>
            <a:r>
              <a:rPr lang="en-US" dirty="0" err="1"/>
              <a:t>akan</a:t>
            </a:r>
            <a:r>
              <a:rPr lang="en-US" dirty="0"/>
              <a:t> </a:t>
            </a:r>
            <a:r>
              <a:rPr lang="en-US" dirty="0" err="1"/>
              <a:t>disampaikan</a:t>
            </a:r>
            <a:r>
              <a:rPr lang="en-US" dirty="0"/>
              <a:t>, </a:t>
            </a:r>
            <a:r>
              <a:rPr lang="en-US" dirty="0" err="1"/>
              <a:t>bagaimana</a:t>
            </a:r>
            <a:r>
              <a:rPr lang="en-US" dirty="0"/>
              <a:t> </a:t>
            </a:r>
            <a:r>
              <a:rPr lang="en-US" dirty="0" err="1"/>
              <a:t>cara</a:t>
            </a:r>
            <a:r>
              <a:rPr lang="en-US" dirty="0"/>
              <a:t> </a:t>
            </a:r>
            <a:r>
              <a:rPr lang="en-US" dirty="0" err="1"/>
              <a:t>menyampaikan</a:t>
            </a:r>
            <a:r>
              <a:rPr lang="en-US" dirty="0"/>
              <a:t> </a:t>
            </a:r>
            <a:r>
              <a:rPr lang="en-US" dirty="0" err="1"/>
              <a:t>bahan</a:t>
            </a:r>
            <a:r>
              <a:rPr lang="en-US" dirty="0"/>
              <a:t> </a:t>
            </a:r>
            <a:r>
              <a:rPr lang="en-US" dirty="0" err="1"/>
              <a:t>serta</a:t>
            </a:r>
            <a:r>
              <a:rPr lang="en-US" dirty="0"/>
              <a:t> media </a:t>
            </a:r>
            <a:r>
              <a:rPr lang="en-US" dirty="0" err="1"/>
              <a:t>atau</a:t>
            </a:r>
            <a:r>
              <a:rPr lang="en-US" dirty="0"/>
              <a:t> </a:t>
            </a:r>
            <a:r>
              <a:rPr lang="en-US" dirty="0" err="1"/>
              <a:t>alat</a:t>
            </a:r>
            <a:r>
              <a:rPr lang="en-US" dirty="0"/>
              <a:t> </a:t>
            </a:r>
            <a:r>
              <a:rPr lang="en-US" dirty="0" err="1"/>
              <a:t>apa</a:t>
            </a:r>
            <a:r>
              <a:rPr lang="en-US" dirty="0"/>
              <a:t> yang </a:t>
            </a:r>
            <a:r>
              <a:rPr lang="en-US" dirty="0" err="1"/>
              <a:t>diperlukan</a:t>
            </a:r>
            <a:r>
              <a:rPr lang="en-US" dirty="0"/>
              <a:t> </a:t>
            </a:r>
            <a:r>
              <a:rPr lang="en-US" dirty="0" err="1"/>
              <a:t>untuk</a:t>
            </a:r>
            <a:r>
              <a:rPr lang="en-US" dirty="0"/>
              <a:t> </a:t>
            </a:r>
            <a:r>
              <a:rPr lang="en-US" dirty="0" err="1"/>
              <a:t>mendukung</a:t>
            </a:r>
            <a:r>
              <a:rPr lang="en-US" dirty="0"/>
              <a:t> </a:t>
            </a:r>
            <a:r>
              <a:rPr lang="en-US" dirty="0" err="1"/>
              <a:t>pelaksanaan</a:t>
            </a:r>
            <a:r>
              <a:rPr lang="en-US" dirty="0"/>
              <a:t> </a:t>
            </a:r>
            <a:r>
              <a:rPr lang="en-US" dirty="0" err="1"/>
              <a:t>pembelajaran</a:t>
            </a:r>
            <a:r>
              <a:rPr lang="en-US" dirty="0"/>
              <a:t> </a:t>
            </a:r>
            <a:r>
              <a:rPr lang="en-US" dirty="0" err="1"/>
              <a:t>terseb</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Menurut</a:t>
            </a:r>
            <a:r>
              <a:rPr lang="en-US" dirty="0"/>
              <a:t> </a:t>
            </a:r>
            <a:r>
              <a:rPr lang="en-US" dirty="0" err="1"/>
              <a:t>Kamus</a:t>
            </a:r>
            <a:r>
              <a:rPr lang="en-US" dirty="0"/>
              <a:t> </a:t>
            </a:r>
            <a:r>
              <a:rPr lang="en-US" dirty="0" err="1"/>
              <a:t>Besar</a:t>
            </a:r>
            <a:r>
              <a:rPr lang="en-US" dirty="0"/>
              <a:t> </a:t>
            </a:r>
            <a:r>
              <a:rPr lang="en-US" dirty="0" err="1"/>
              <a:t>Bahasa</a:t>
            </a:r>
            <a:r>
              <a:rPr lang="en-US" dirty="0"/>
              <a:t> Indonesia </a:t>
            </a:r>
            <a:r>
              <a:rPr lang="en-US" dirty="0" err="1"/>
              <a:t>bahwa</a:t>
            </a:r>
            <a:r>
              <a:rPr lang="en-US" dirty="0"/>
              <a:t> </a:t>
            </a:r>
            <a:r>
              <a:rPr lang="en-US" dirty="0" err="1"/>
              <a:t>perencanaan</a:t>
            </a:r>
            <a:r>
              <a:rPr lang="en-US" dirty="0"/>
              <a:t> </a:t>
            </a:r>
            <a:r>
              <a:rPr lang="en-US" dirty="0" err="1"/>
              <a:t>adalah</a:t>
            </a:r>
            <a:r>
              <a:rPr lang="en-US" dirty="0"/>
              <a:t> </a:t>
            </a:r>
            <a:r>
              <a:rPr lang="en-US" dirty="0" err="1"/>
              <a:t>proses</a:t>
            </a:r>
            <a:r>
              <a:rPr lang="en-US" dirty="0"/>
              <a:t>, </a:t>
            </a:r>
            <a:r>
              <a:rPr lang="en-US" dirty="0" err="1"/>
              <a:t>cara</a:t>
            </a:r>
            <a:r>
              <a:rPr lang="en-US" dirty="0"/>
              <a:t>, </a:t>
            </a:r>
            <a:r>
              <a:rPr lang="en-US" dirty="0" err="1"/>
              <a:t>perbuatan</a:t>
            </a:r>
            <a:r>
              <a:rPr lang="en-US" dirty="0"/>
              <a:t> </a:t>
            </a:r>
            <a:r>
              <a:rPr lang="en-US" dirty="0" err="1"/>
              <a:t>merencanakan</a:t>
            </a:r>
            <a:r>
              <a:rPr lang="en-US" dirty="0"/>
              <a:t> (</a:t>
            </a:r>
            <a:r>
              <a:rPr lang="en-US" dirty="0" err="1"/>
              <a:t>merancangkan</a:t>
            </a:r>
            <a:r>
              <a:rPr lang="en-US" dirty="0"/>
              <a:t>), </a:t>
            </a:r>
            <a:r>
              <a:rPr lang="en-US" dirty="0" err="1"/>
              <a:t>sementara</a:t>
            </a:r>
            <a:r>
              <a:rPr lang="en-US" dirty="0"/>
              <a:t> </a:t>
            </a:r>
            <a:r>
              <a:rPr lang="en-US" dirty="0" err="1"/>
              <a:t>pembelajaran</a:t>
            </a:r>
            <a:r>
              <a:rPr lang="en-US" dirty="0"/>
              <a:t> </a:t>
            </a:r>
            <a:r>
              <a:rPr lang="en-US" dirty="0" err="1"/>
              <a:t>adalah</a:t>
            </a:r>
            <a:r>
              <a:rPr lang="en-US" dirty="0"/>
              <a:t> </a:t>
            </a:r>
            <a:r>
              <a:rPr lang="en-US" dirty="0" err="1"/>
              <a:t>proses</a:t>
            </a:r>
            <a:r>
              <a:rPr lang="en-US" dirty="0"/>
              <a:t>, </a:t>
            </a:r>
            <a:r>
              <a:rPr lang="en-US" dirty="0" err="1"/>
              <a:t>cara</a:t>
            </a:r>
            <a:r>
              <a:rPr lang="en-US" dirty="0"/>
              <a:t>, </a:t>
            </a:r>
            <a:r>
              <a:rPr lang="en-US" dirty="0" err="1"/>
              <a:t>perbuatan</a:t>
            </a:r>
            <a:r>
              <a:rPr lang="en-US" dirty="0"/>
              <a:t> </a:t>
            </a:r>
            <a:r>
              <a:rPr lang="en-US" dirty="0" err="1"/>
              <a:t>menjadikan</a:t>
            </a:r>
            <a:r>
              <a:rPr lang="en-US" dirty="0"/>
              <a:t> </a:t>
            </a:r>
            <a:r>
              <a:rPr lang="en-US" dirty="0" err="1"/>
              <a:t>orang</a:t>
            </a:r>
            <a:r>
              <a:rPr lang="en-US" dirty="0"/>
              <a:t> </a:t>
            </a:r>
            <a:r>
              <a:rPr lang="en-US" dirty="0" err="1"/>
              <a:t>atau</a:t>
            </a:r>
            <a:r>
              <a:rPr lang="en-US" dirty="0"/>
              <a:t> </a:t>
            </a:r>
            <a:r>
              <a:rPr lang="en-US" dirty="0" err="1"/>
              <a:t>makhluk</a:t>
            </a:r>
            <a:r>
              <a:rPr lang="en-US" dirty="0"/>
              <a:t> </a:t>
            </a:r>
            <a:r>
              <a:rPr lang="en-US" dirty="0" err="1"/>
              <a:t>hidup</a:t>
            </a:r>
            <a:r>
              <a:rPr lang="en-US" dirty="0"/>
              <a:t> </a:t>
            </a:r>
            <a:r>
              <a:rPr lang="en-US" dirty="0" err="1"/>
              <a:t>belajar</a:t>
            </a:r>
            <a:r>
              <a:rPr lang="en-US" dirty="0"/>
              <a:t>.</a:t>
            </a:r>
            <a:r>
              <a:rPr lang="en-US" u="sng" dirty="0">
                <a:hlinkClick r:id="rId2"/>
              </a:rPr>
              <a:t>[2]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endParaRPr lang="en-US" dirty="0"/>
          </a:p>
        </p:txBody>
      </p:sp>
      <p:sp>
        <p:nvSpPr>
          <p:cNvPr id="3" name="Content Placeholder 2"/>
          <p:cNvSpPr>
            <a:spLocks noGrp="1"/>
          </p:cNvSpPr>
          <p:nvPr>
            <p:ph idx="1"/>
          </p:nvPr>
        </p:nvSpPr>
        <p:spPr>
          <a:xfrm>
            <a:off x="457200" y="0"/>
            <a:ext cx="8686800" cy="6126163"/>
          </a:xfrm>
        </p:spPr>
        <p:txBody>
          <a:bodyPr>
            <a:normAutofit fontScale="92500" lnSpcReduction="20000"/>
          </a:bodyPr>
          <a:lstStyle/>
          <a:p>
            <a:r>
              <a:rPr lang="en-US" dirty="0" err="1"/>
              <a:t>Tujuan</a:t>
            </a:r>
            <a:r>
              <a:rPr lang="en-US" dirty="0"/>
              <a:t> </a:t>
            </a:r>
            <a:r>
              <a:rPr lang="en-US" dirty="0" err="1"/>
              <a:t>dari</a:t>
            </a:r>
            <a:r>
              <a:rPr lang="en-US" dirty="0"/>
              <a:t> </a:t>
            </a:r>
            <a:r>
              <a:rPr lang="en-US" dirty="0" err="1"/>
              <a:t>pembelajaran</a:t>
            </a:r>
            <a:r>
              <a:rPr lang="en-US" dirty="0"/>
              <a:t> </a:t>
            </a:r>
            <a:r>
              <a:rPr lang="en-US" dirty="0" err="1" smtClean="0"/>
              <a:t>adalah</a:t>
            </a:r>
            <a:endParaRPr lang="en-US" dirty="0" smtClean="0"/>
          </a:p>
          <a:p>
            <a:pPr>
              <a:buNone/>
            </a:pPr>
            <a:r>
              <a:rPr lang="en-US" dirty="0"/>
              <a:t> </a:t>
            </a:r>
            <a:r>
              <a:rPr lang="en-US" dirty="0" smtClean="0"/>
              <a:t>   </a:t>
            </a:r>
            <a:r>
              <a:rPr lang="en-US" dirty="0" err="1"/>
              <a:t>perubahan</a:t>
            </a:r>
            <a:r>
              <a:rPr lang="en-US" dirty="0"/>
              <a:t> </a:t>
            </a:r>
            <a:r>
              <a:rPr lang="en-US" dirty="0" err="1"/>
              <a:t>perilaku</a:t>
            </a:r>
            <a:r>
              <a:rPr lang="en-US" dirty="0"/>
              <a:t> </a:t>
            </a:r>
            <a:r>
              <a:rPr lang="en-US" dirty="0" err="1"/>
              <a:t>siswa</a:t>
            </a:r>
            <a:r>
              <a:rPr lang="en-US" dirty="0"/>
              <a:t> </a:t>
            </a:r>
            <a:r>
              <a:rPr lang="en-US" dirty="0" err="1"/>
              <a:t>baik</a:t>
            </a:r>
            <a:r>
              <a:rPr lang="en-US" dirty="0"/>
              <a:t> </a:t>
            </a:r>
            <a:r>
              <a:rPr lang="en-US" dirty="0" err="1"/>
              <a:t>perubahan</a:t>
            </a:r>
            <a:r>
              <a:rPr lang="en-US" dirty="0"/>
              <a:t> </a:t>
            </a:r>
            <a:r>
              <a:rPr lang="en-US" dirty="0" err="1"/>
              <a:t>perilaku</a:t>
            </a:r>
            <a:r>
              <a:rPr lang="en-US" dirty="0"/>
              <a:t> </a:t>
            </a:r>
            <a:r>
              <a:rPr lang="en-US" dirty="0" err="1"/>
              <a:t>dalam</a:t>
            </a:r>
            <a:r>
              <a:rPr lang="en-US" dirty="0"/>
              <a:t> </a:t>
            </a:r>
            <a:r>
              <a:rPr lang="en-US" dirty="0" err="1"/>
              <a:t>bidang</a:t>
            </a:r>
            <a:r>
              <a:rPr lang="en-US" dirty="0"/>
              <a:t> </a:t>
            </a:r>
            <a:r>
              <a:rPr lang="en-US" dirty="0" err="1"/>
              <a:t>kognitif</a:t>
            </a:r>
            <a:r>
              <a:rPr lang="en-US" dirty="0"/>
              <a:t>, </a:t>
            </a:r>
            <a:r>
              <a:rPr lang="en-US" dirty="0" err="1"/>
              <a:t>afektif</a:t>
            </a:r>
            <a:r>
              <a:rPr lang="en-US" dirty="0"/>
              <a:t>, </a:t>
            </a:r>
            <a:r>
              <a:rPr lang="en-US" dirty="0" err="1"/>
              <a:t>maupun</a:t>
            </a:r>
            <a:r>
              <a:rPr lang="en-US" dirty="0"/>
              <a:t> </a:t>
            </a:r>
            <a:r>
              <a:rPr lang="en-US" dirty="0" err="1"/>
              <a:t>psikomotorik</a:t>
            </a:r>
            <a:r>
              <a:rPr lang="en-US" dirty="0"/>
              <a:t>. </a:t>
            </a:r>
          </a:p>
          <a:p>
            <a:pPr>
              <a:buNone/>
            </a:pPr>
            <a:r>
              <a:rPr lang="en-US" dirty="0" smtClean="0"/>
              <a:t> 1, </a:t>
            </a:r>
            <a:r>
              <a:rPr lang="en-US" dirty="0" err="1" smtClean="0"/>
              <a:t>kognitif</a:t>
            </a:r>
            <a:r>
              <a:rPr lang="en-US" dirty="0" smtClean="0"/>
              <a:t> </a:t>
            </a:r>
            <a:r>
              <a:rPr lang="en-US" dirty="0" err="1"/>
              <a:t>adalah</a:t>
            </a:r>
            <a:r>
              <a:rPr lang="en-US" dirty="0"/>
              <a:t> </a:t>
            </a:r>
            <a:r>
              <a:rPr lang="en-US" dirty="0" err="1"/>
              <a:t>pengembangan</a:t>
            </a:r>
            <a:r>
              <a:rPr lang="en-US" dirty="0"/>
              <a:t> </a:t>
            </a:r>
            <a:r>
              <a:rPr lang="en-US" dirty="0" err="1"/>
              <a:t>kemampuan</a:t>
            </a:r>
            <a:r>
              <a:rPr lang="en-US" dirty="0"/>
              <a:t> </a:t>
            </a:r>
            <a:r>
              <a:rPr lang="en-US" dirty="0" err="1"/>
              <a:t>intelektual</a:t>
            </a:r>
            <a:r>
              <a:rPr lang="en-US" dirty="0"/>
              <a:t> </a:t>
            </a:r>
            <a:r>
              <a:rPr lang="en-US" dirty="0" err="1"/>
              <a:t>siswa</a:t>
            </a:r>
            <a:r>
              <a:rPr lang="en-US" dirty="0"/>
              <a:t>, </a:t>
            </a:r>
            <a:r>
              <a:rPr lang="en-US" dirty="0" err="1"/>
              <a:t>misalnya</a:t>
            </a:r>
            <a:r>
              <a:rPr lang="en-US" dirty="0"/>
              <a:t> </a:t>
            </a:r>
            <a:r>
              <a:rPr lang="en-US" dirty="0" err="1"/>
              <a:t>kemampuan</a:t>
            </a:r>
            <a:r>
              <a:rPr lang="en-US" dirty="0"/>
              <a:t> </a:t>
            </a:r>
            <a:r>
              <a:rPr lang="en-US" dirty="0" err="1"/>
              <a:t>penambahan</a:t>
            </a:r>
            <a:r>
              <a:rPr lang="en-US" dirty="0"/>
              <a:t> </a:t>
            </a:r>
            <a:r>
              <a:rPr lang="en-US" dirty="0" err="1"/>
              <a:t>pemahaman</a:t>
            </a:r>
            <a:r>
              <a:rPr lang="en-US" dirty="0"/>
              <a:t>, </a:t>
            </a:r>
            <a:r>
              <a:rPr lang="en-US" dirty="0" err="1"/>
              <a:t>dan</a:t>
            </a:r>
            <a:r>
              <a:rPr lang="en-US" dirty="0"/>
              <a:t> </a:t>
            </a:r>
            <a:r>
              <a:rPr lang="en-US" dirty="0" err="1"/>
              <a:t>informasi</a:t>
            </a:r>
            <a:r>
              <a:rPr lang="en-US" dirty="0"/>
              <a:t> agar </a:t>
            </a:r>
            <a:r>
              <a:rPr lang="en-US" dirty="0" err="1"/>
              <a:t>pengetahuan</a:t>
            </a:r>
            <a:r>
              <a:rPr lang="en-US" dirty="0"/>
              <a:t> </a:t>
            </a:r>
            <a:r>
              <a:rPr lang="en-US" dirty="0" err="1"/>
              <a:t>menjadi</a:t>
            </a:r>
            <a:r>
              <a:rPr lang="en-US" dirty="0"/>
              <a:t> </a:t>
            </a:r>
            <a:r>
              <a:rPr lang="en-US" dirty="0" err="1"/>
              <a:t>lebih</a:t>
            </a:r>
            <a:r>
              <a:rPr lang="en-US" dirty="0"/>
              <a:t> </a:t>
            </a:r>
            <a:r>
              <a:rPr lang="en-US" dirty="0" err="1"/>
              <a:t>baik</a:t>
            </a:r>
            <a:r>
              <a:rPr lang="en-US" dirty="0"/>
              <a:t>. </a:t>
            </a:r>
          </a:p>
          <a:p>
            <a:pPr>
              <a:buNone/>
            </a:pPr>
            <a:r>
              <a:rPr lang="en-US" dirty="0" smtClean="0"/>
              <a:t>2,  </a:t>
            </a:r>
            <a:r>
              <a:rPr lang="en-US" dirty="0" err="1"/>
              <a:t>afektif</a:t>
            </a:r>
            <a:r>
              <a:rPr lang="en-US" dirty="0"/>
              <a:t> </a:t>
            </a:r>
            <a:r>
              <a:rPr lang="en-US" dirty="0" err="1"/>
              <a:t>adalah</a:t>
            </a:r>
            <a:r>
              <a:rPr lang="en-US" dirty="0"/>
              <a:t> </a:t>
            </a:r>
            <a:r>
              <a:rPr lang="en-US" dirty="0" err="1"/>
              <a:t>pengembangan</a:t>
            </a:r>
            <a:r>
              <a:rPr lang="en-US" dirty="0"/>
              <a:t> </a:t>
            </a:r>
            <a:r>
              <a:rPr lang="en-US" dirty="0" err="1"/>
              <a:t>sikap</a:t>
            </a:r>
            <a:r>
              <a:rPr lang="en-US" dirty="0"/>
              <a:t> </a:t>
            </a:r>
            <a:r>
              <a:rPr lang="en-US" dirty="0" err="1"/>
              <a:t>siswa</a:t>
            </a:r>
            <a:r>
              <a:rPr lang="en-US" dirty="0"/>
              <a:t> </a:t>
            </a:r>
            <a:r>
              <a:rPr lang="en-US" dirty="0" err="1"/>
              <a:t>terhadap</a:t>
            </a:r>
            <a:r>
              <a:rPr lang="en-US" dirty="0"/>
              <a:t> </a:t>
            </a:r>
            <a:r>
              <a:rPr lang="en-US" dirty="0" err="1"/>
              <a:t>bahan</a:t>
            </a:r>
            <a:r>
              <a:rPr lang="en-US" dirty="0"/>
              <a:t> </a:t>
            </a:r>
            <a:r>
              <a:rPr lang="en-US" dirty="0" err="1"/>
              <a:t>dan</a:t>
            </a:r>
            <a:r>
              <a:rPr lang="en-US" dirty="0"/>
              <a:t> </a:t>
            </a:r>
            <a:r>
              <a:rPr lang="en-US" dirty="0" err="1"/>
              <a:t>proses</a:t>
            </a:r>
            <a:r>
              <a:rPr lang="en-US" dirty="0"/>
              <a:t> </a:t>
            </a:r>
            <a:r>
              <a:rPr lang="en-US" dirty="0" err="1"/>
              <a:t>pembelajaran</a:t>
            </a:r>
            <a:r>
              <a:rPr lang="en-US" dirty="0"/>
              <a:t>, </a:t>
            </a:r>
            <a:r>
              <a:rPr lang="en-US" dirty="0" err="1" smtClean="0"/>
              <a:t>maupun</a:t>
            </a:r>
            <a:r>
              <a:rPr lang="en-US" dirty="0" smtClean="0"/>
              <a:t> </a:t>
            </a:r>
            <a:r>
              <a:rPr lang="en-US" dirty="0" err="1" smtClean="0"/>
              <a:t>pengembangan</a:t>
            </a:r>
            <a:r>
              <a:rPr lang="en-US" dirty="0" smtClean="0"/>
              <a:t> </a:t>
            </a:r>
          </a:p>
          <a:p>
            <a:pPr>
              <a:buNone/>
            </a:pPr>
            <a:r>
              <a:rPr lang="en-US" dirty="0" smtClean="0"/>
              <a:t>     </a:t>
            </a:r>
            <a:r>
              <a:rPr lang="en-US" dirty="0" err="1" smtClean="0"/>
              <a:t>sikap</a:t>
            </a:r>
            <a:r>
              <a:rPr lang="en-US" dirty="0" smtClean="0"/>
              <a:t> </a:t>
            </a:r>
            <a:r>
              <a:rPr lang="en-US" dirty="0" err="1"/>
              <a:t>sesuai</a:t>
            </a:r>
            <a:r>
              <a:rPr lang="en-US" dirty="0"/>
              <a:t> </a:t>
            </a:r>
            <a:r>
              <a:rPr lang="en-US" dirty="0" err="1"/>
              <a:t>dengan</a:t>
            </a:r>
            <a:r>
              <a:rPr lang="en-US" dirty="0"/>
              <a:t> </a:t>
            </a:r>
            <a:r>
              <a:rPr lang="en-US" dirty="0" err="1"/>
              <a:t>norma-norma</a:t>
            </a:r>
            <a:r>
              <a:rPr lang="en-US" dirty="0"/>
              <a:t> yang </a:t>
            </a:r>
            <a:r>
              <a:rPr lang="en-US" dirty="0" err="1"/>
              <a:t>berlaku</a:t>
            </a:r>
            <a:r>
              <a:rPr lang="en-US" dirty="0"/>
              <a:t> </a:t>
            </a:r>
            <a:r>
              <a:rPr lang="en-US" dirty="0" err="1"/>
              <a:t>di</a:t>
            </a:r>
            <a:r>
              <a:rPr lang="en-US" dirty="0"/>
              <a:t> </a:t>
            </a:r>
            <a:r>
              <a:rPr lang="en-US" dirty="0" err="1"/>
              <a:t>masyarakat</a:t>
            </a:r>
            <a:r>
              <a:rPr lang="en-US" dirty="0"/>
              <a:t>.</a:t>
            </a:r>
            <a:r>
              <a:rPr lang="id-ID" dirty="0"/>
              <a:t> </a:t>
            </a:r>
            <a:endParaRPr lang="en-US" dirty="0"/>
          </a:p>
          <a:p>
            <a:pPr>
              <a:buNone/>
            </a:pPr>
            <a:r>
              <a:rPr lang="en-US" dirty="0" smtClean="0"/>
              <a:t>3. </a:t>
            </a:r>
            <a:r>
              <a:rPr lang="id-ID" dirty="0" smtClean="0"/>
              <a:t> </a:t>
            </a:r>
            <a:r>
              <a:rPr lang="id-ID" dirty="0"/>
              <a:t>psikomotor adalah pengembangan kemampuan menggunakan otot atau alat tertentu, maupun menggunakan potensi otak untuk memecahkan permasalahan tertentu.</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id-ID" dirty="0" smtClean="0"/>
              <a:t>karakteristik perencanaan</a:t>
            </a:r>
            <a:r>
              <a:rPr lang="en-US" dirty="0" smtClean="0"/>
              <a:t> </a:t>
            </a:r>
            <a:r>
              <a:rPr lang="id-ID" dirty="0" smtClean="0"/>
              <a:t>pembelajaran</a:t>
            </a:r>
            <a:endParaRPr lang="en-US" dirty="0"/>
          </a:p>
        </p:txBody>
      </p:sp>
      <p:sp>
        <p:nvSpPr>
          <p:cNvPr id="3" name="Content Placeholder 2"/>
          <p:cNvSpPr>
            <a:spLocks noGrp="1"/>
          </p:cNvSpPr>
          <p:nvPr>
            <p:ph idx="1"/>
          </p:nvPr>
        </p:nvSpPr>
        <p:spPr>
          <a:xfrm>
            <a:off x="0" y="1600201"/>
            <a:ext cx="9144000" cy="4114800"/>
          </a:xfrm>
        </p:spPr>
        <p:txBody>
          <a:bodyPr/>
          <a:lstStyle/>
          <a:p>
            <a:pPr algn="just">
              <a:buNone/>
            </a:pPr>
            <a:r>
              <a:rPr lang="en-US" dirty="0" smtClean="0"/>
              <a:t>1.</a:t>
            </a:r>
            <a:r>
              <a:rPr lang="id-ID" dirty="0" smtClean="0"/>
              <a:t>Perencanaan </a:t>
            </a:r>
            <a:r>
              <a:rPr lang="id-ID" dirty="0"/>
              <a:t>pembelajaran merupakan hasil dari proses berpikir, </a:t>
            </a:r>
            <a:endParaRPr lang="en-US" dirty="0" smtClean="0"/>
          </a:p>
          <a:p>
            <a:pPr algn="just">
              <a:buNone/>
            </a:pPr>
            <a:r>
              <a:rPr lang="en-US" dirty="0" smtClean="0"/>
              <a:t>    </a:t>
            </a:r>
            <a:r>
              <a:rPr lang="id-ID" dirty="0" smtClean="0"/>
              <a:t>artinya </a:t>
            </a:r>
            <a:r>
              <a:rPr lang="id-ID" dirty="0"/>
              <a:t>suatu </a:t>
            </a:r>
            <a:r>
              <a:rPr lang="id-ID" dirty="0" smtClean="0"/>
              <a:t>perencanaan </a:t>
            </a:r>
            <a:r>
              <a:rPr lang="id-ID" dirty="0"/>
              <a:t>pembelajaran tidak disusun sembarangan tetapi dengan mempertimbangkan segala aspek yang mungkin dapat berpengaruh, dan segala sumber daya yang tersedia yang dapat mendukung keberhasilan proses pembelajaran.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TotalTime>
  <Words>570</Words>
  <Application>Microsoft Office PowerPoint</Application>
  <PresentationFormat>On-screen Show (4:3)</PresentationFormat>
  <Paragraphs>72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Apex</vt:lpstr>
      <vt:lpstr> Perencanaan Pembelajaran </vt:lpstr>
      <vt:lpstr>Pengertian Perencanaan Pembelajaran </vt:lpstr>
      <vt:lpstr>PowerPoint Presentation</vt:lpstr>
      <vt:lpstr>PowerPoint Presentation</vt:lpstr>
      <vt:lpstr>PowerPoint Presentation</vt:lpstr>
      <vt:lpstr>PowerPoint Presentation</vt:lpstr>
      <vt:lpstr>PowerPoint Presentation</vt:lpstr>
      <vt:lpstr>PowerPoint Presentation</vt:lpstr>
      <vt:lpstr>karakteristik perencanaan pembelajaran</vt:lpstr>
      <vt:lpstr>PowerPoint Presentation</vt:lpstr>
      <vt:lpstr> Fungsi Perencanaan Pembelajaran ( Oemar Hamalik  )</vt:lpstr>
      <vt:lpstr>PowerPoint Presentation</vt:lpstr>
      <vt:lpstr>PowerPoint Presentation</vt:lpstr>
      <vt:lpstr>fungsi perencanaan pembelajaran yang lain sebagai berikut: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Prinsip-prinsip Perencanaan Pembelajaran</vt:lpstr>
      <vt:lpstr>PowerPoint Presentation</vt:lpstr>
      <vt:lpstr>Hal-hal yang harus diperhatikan dalam membuat perencanaan pembelajaran, </vt:lpstr>
      <vt:lpstr>Peranan Perencanaan Pembelajaran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Perencanaan Pembelajaran </dc:title>
  <dc:creator>user</dc:creator>
  <cp:lastModifiedBy>PPKN</cp:lastModifiedBy>
  <cp:revision>14</cp:revision>
  <dcterms:created xsi:type="dcterms:W3CDTF">2016-02-24T10:46:41Z</dcterms:created>
  <dcterms:modified xsi:type="dcterms:W3CDTF">2016-07-16T07:22:22Z</dcterms:modified>
</cp:coreProperties>
</file>