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61" r:id="rId5"/>
    <p:sldId id="259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3D70-1FB3-4B1C-906D-4B1A3B9E520D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3839-F6C1-4617-8843-EE2671FDE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3D70-1FB3-4B1C-906D-4B1A3B9E520D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3839-F6C1-4617-8843-EE2671FDE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3D70-1FB3-4B1C-906D-4B1A3B9E520D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3839-F6C1-4617-8843-EE2671FDE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3D70-1FB3-4B1C-906D-4B1A3B9E520D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3839-F6C1-4617-8843-EE2671FDE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3D70-1FB3-4B1C-906D-4B1A3B9E520D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3839-F6C1-4617-8843-EE2671FDE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3D70-1FB3-4B1C-906D-4B1A3B9E520D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3839-F6C1-4617-8843-EE2671FDE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3D70-1FB3-4B1C-906D-4B1A3B9E520D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3839-F6C1-4617-8843-EE2671FDE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3D70-1FB3-4B1C-906D-4B1A3B9E520D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3839-F6C1-4617-8843-EE2671FDE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3D70-1FB3-4B1C-906D-4B1A3B9E520D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3839-F6C1-4617-8843-EE2671FDE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3D70-1FB3-4B1C-906D-4B1A3B9E520D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3839-F6C1-4617-8843-EE2671FDE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3D70-1FB3-4B1C-906D-4B1A3B9E520D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3839-F6C1-4617-8843-EE2671FDE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C3D70-1FB3-4B1C-906D-4B1A3B9E520D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C3839-F6C1-4617-8843-EE2671FDE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INFORMASI AKUNTANSI PERTANGGUNGJAWABAN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Pertanggungjawaban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pertanggungjawaban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mengoperasikan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pertanggungjawaban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bagaian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32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i="1" smtClean="0"/>
              <a:t>Responsibility Accounting Information</a:t>
            </a:r>
            <a:r>
              <a:rPr lang="en-US" sz="2400" smtClean="0"/>
              <a:t> merupakan informasi biaya, pendapatan dan aktiva yang dihubungkan dengan manajer yang bertanggungjawab terhadap pusat pertanggungjawaban tertentu. 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i="1" smtClean="0"/>
              <a:t>Responsibility Accounting Information</a:t>
            </a:r>
            <a:r>
              <a:rPr lang="sv-SE" sz="2400" smtClean="0"/>
              <a:t> merupakan dasar untuk menganalisis prestasi manajer dan  memotivasi para manajer dalam melaksanakan rencana mereka yang dituangkan dalam anggaran mereka masing – masing.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i="1" smtClean="0"/>
              <a:t>Responsibility Accounting Information</a:t>
            </a:r>
            <a:r>
              <a:rPr lang="sv-SE" sz="2400" smtClean="0"/>
              <a:t> merupakan informasi yang penting dalam proses pengendalian manajemen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desentralisasi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terbebas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kesibukan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kegiatan-kegiatan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Penggolongan biaya dalam Informasi Akuntansi Pertanggungjawaban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Biaya terkendalikan</a:t>
            </a:r>
          </a:p>
          <a:p>
            <a:pPr eaLnBrk="1" hangingPunct="1">
              <a:buFontTx/>
              <a:buNone/>
            </a:pPr>
            <a:r>
              <a:rPr lang="sv-SE" smtClean="0"/>
              <a:t>	Biaya terkendalikan adalah biaya yang dapat dipengaruhi secara signifikan oleh manajer suatu pusat pertanggungjawaban</a:t>
            </a:r>
            <a:r>
              <a:rPr lang="en-US" smtClean="0"/>
              <a:t> </a:t>
            </a:r>
            <a:endParaRPr lang="sv-SE" smtClean="0"/>
          </a:p>
          <a:p>
            <a:pPr eaLnBrk="1" hangingPunct="1"/>
            <a:r>
              <a:rPr lang="sv-SE" smtClean="0"/>
              <a:t>Biaya tak terkendalikan</a:t>
            </a:r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  <a:r>
              <a:rPr lang="sv-SE" smtClean="0"/>
              <a:t>Biaya yang tidak dapat dipengaruhi secara signifikan oleh manajer suatu pusat pertanggungjawaban</a:t>
            </a:r>
            <a:r>
              <a:rPr lang="en-US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keleluasaan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 smtClean="0"/>
          </a:p>
          <a:p>
            <a:r>
              <a:rPr lang="en-US" dirty="0" err="1" smtClean="0"/>
              <a:t>Desentralisasi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 smtClean="0"/>
          </a:p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 smtClean="0"/>
          </a:p>
          <a:p>
            <a:r>
              <a:rPr lang="en-US" dirty="0" err="1" smtClean="0"/>
              <a:t>Pengintegrasian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r>
              <a:rPr lang="en-US" dirty="0" smtClean="0"/>
              <a:t>Review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target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endParaRPr lang="en-US" dirty="0" smtClean="0"/>
          </a:p>
          <a:p>
            <a:r>
              <a:rPr lang="en-US" dirty="0" err="1" smtClean="0"/>
              <a:t>Objektivitas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dipertanggungjawabkan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reguler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bertitik</a:t>
            </a:r>
            <a:r>
              <a:rPr lang="en-US" dirty="0" smtClean="0"/>
              <a:t> </a:t>
            </a:r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239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INFORMASI AKUNTANSI PERTANGGUNGJAWABAN</vt:lpstr>
      <vt:lpstr>Konsep Dasar Informasi Akuntansi Pertanggungjawaban</vt:lpstr>
      <vt:lpstr>Slide 3</vt:lpstr>
      <vt:lpstr>Manfaat sistem desentralisasi</vt:lpstr>
      <vt:lpstr>Penggolongan biaya dalam Informasi Akuntansi Pertanggungjawaban</vt:lpstr>
      <vt:lpstr>Slide 6</vt:lpstr>
      <vt:lpstr>Pengukuran kinerja manajerial</vt:lpstr>
      <vt:lpstr>Syarat pengukuran kinerja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INFORMASI AKUNTANSI PERTANGGUNGJAWABAN</dc:title>
  <dc:creator>Asus</dc:creator>
  <cp:lastModifiedBy>Asus</cp:lastModifiedBy>
  <cp:revision>5</cp:revision>
  <dcterms:created xsi:type="dcterms:W3CDTF">2014-05-22T01:28:45Z</dcterms:created>
  <dcterms:modified xsi:type="dcterms:W3CDTF">2014-05-22T03:32:08Z</dcterms:modified>
</cp:coreProperties>
</file>